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3"/>
  </p:notesMasterIdLst>
  <p:sldIdLst>
    <p:sldId id="356" r:id="rId5"/>
    <p:sldId id="441" r:id="rId6"/>
    <p:sldId id="471" r:id="rId7"/>
    <p:sldId id="472" r:id="rId8"/>
    <p:sldId id="473" r:id="rId9"/>
    <p:sldId id="367" r:id="rId10"/>
    <p:sldId id="533" r:id="rId11"/>
    <p:sldId id="468" r:id="rId12"/>
    <p:sldId id="490" r:id="rId13"/>
    <p:sldId id="534" r:id="rId14"/>
    <p:sldId id="474" r:id="rId15"/>
    <p:sldId id="491" r:id="rId16"/>
    <p:sldId id="541" r:id="rId17"/>
    <p:sldId id="493" r:id="rId18"/>
    <p:sldId id="480" r:id="rId19"/>
    <p:sldId id="525" r:id="rId20"/>
    <p:sldId id="526" r:id="rId21"/>
    <p:sldId id="482" r:id="rId22"/>
    <p:sldId id="481" r:id="rId23"/>
    <p:sldId id="483" r:id="rId24"/>
    <p:sldId id="484" r:id="rId25"/>
    <p:sldId id="531" r:id="rId26"/>
    <p:sldId id="475" r:id="rId27"/>
    <p:sldId id="537" r:id="rId28"/>
    <p:sldId id="535" r:id="rId29"/>
    <p:sldId id="536" r:id="rId30"/>
    <p:sldId id="478" r:id="rId31"/>
    <p:sldId id="527" r:id="rId32"/>
    <p:sldId id="528" r:id="rId33"/>
    <p:sldId id="529" r:id="rId34"/>
    <p:sldId id="530" r:id="rId35"/>
    <p:sldId id="492" r:id="rId36"/>
    <p:sldId id="494" r:id="rId37"/>
    <p:sldId id="495" r:id="rId38"/>
    <p:sldId id="532" r:id="rId39"/>
    <p:sldId id="496" r:id="rId40"/>
    <p:sldId id="485" r:id="rId41"/>
    <p:sldId id="488" r:id="rId42"/>
    <p:sldId id="540" r:id="rId43"/>
    <p:sldId id="487" r:id="rId44"/>
    <p:sldId id="489" r:id="rId45"/>
    <p:sldId id="486" r:id="rId46"/>
    <p:sldId id="539" r:id="rId47"/>
    <p:sldId id="524" r:id="rId48"/>
    <p:sldId id="542" r:id="rId49"/>
    <p:sldId id="394" r:id="rId50"/>
    <p:sldId id="479" r:id="rId51"/>
    <p:sldId id="538"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55386E5-419F-4196-BCFB-9328C036EAB9}" v="15" dt="2024-01-05T15:20:15.8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45" autoAdjust="0"/>
    <p:restoredTop sz="75908" autoAdjust="0"/>
  </p:normalViewPr>
  <p:slideViewPr>
    <p:cSldViewPr snapToGrid="0">
      <p:cViewPr varScale="1">
        <p:scale>
          <a:sx n="84" d="100"/>
          <a:sy n="84" d="100"/>
        </p:scale>
        <p:origin x="1632"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microsoft.com/office/2016/11/relationships/changesInfo" Target="changesInfos/changesInfo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ifer Callahan" userId="03cf1076-fe93-4454-bb1e-74ed1e20c5b2" providerId="ADAL" clId="{77C08968-C6E5-4BD0-AA6C-4A9029687696}"/>
    <pc:docChg chg="custSel delSld modSld sldOrd">
      <pc:chgData name="Jennifer Callahan" userId="03cf1076-fe93-4454-bb1e-74ed1e20c5b2" providerId="ADAL" clId="{77C08968-C6E5-4BD0-AA6C-4A9029687696}" dt="2023-11-14T17:51:18.056" v="2651" actId="20577"/>
      <pc:docMkLst>
        <pc:docMk/>
      </pc:docMkLst>
      <pc:sldChg chg="modSp mod">
        <pc:chgData name="Jennifer Callahan" userId="03cf1076-fe93-4454-bb1e-74ed1e20c5b2" providerId="ADAL" clId="{77C08968-C6E5-4BD0-AA6C-4A9029687696}" dt="2023-11-14T15:04:41.481" v="5" actId="20577"/>
        <pc:sldMkLst>
          <pc:docMk/>
          <pc:sldMk cId="251900299" sldId="356"/>
        </pc:sldMkLst>
        <pc:spChg chg="mod">
          <ac:chgData name="Jennifer Callahan" userId="03cf1076-fe93-4454-bb1e-74ed1e20c5b2" providerId="ADAL" clId="{77C08968-C6E5-4BD0-AA6C-4A9029687696}" dt="2023-11-14T15:04:41.481" v="5" actId="20577"/>
          <ac:spMkLst>
            <pc:docMk/>
            <pc:sldMk cId="251900299" sldId="356"/>
            <ac:spMk id="5" creationId="{6F16530D-DE8B-46C5-A63B-73E653D9225B}"/>
          </ac:spMkLst>
        </pc:spChg>
      </pc:sldChg>
      <pc:sldChg chg="del">
        <pc:chgData name="Jennifer Callahan" userId="03cf1076-fe93-4454-bb1e-74ed1e20c5b2" providerId="ADAL" clId="{77C08968-C6E5-4BD0-AA6C-4A9029687696}" dt="2023-11-14T15:12:44.479" v="722" actId="2696"/>
        <pc:sldMkLst>
          <pc:docMk/>
          <pc:sldMk cId="708332322" sldId="358"/>
        </pc:sldMkLst>
      </pc:sldChg>
      <pc:sldChg chg="del">
        <pc:chgData name="Jennifer Callahan" userId="03cf1076-fe93-4454-bb1e-74ed1e20c5b2" providerId="ADAL" clId="{77C08968-C6E5-4BD0-AA6C-4A9029687696}" dt="2023-11-14T15:13:17.975" v="728" actId="2696"/>
        <pc:sldMkLst>
          <pc:docMk/>
          <pc:sldMk cId="758027434" sldId="360"/>
        </pc:sldMkLst>
      </pc:sldChg>
      <pc:sldChg chg="del">
        <pc:chgData name="Jennifer Callahan" userId="03cf1076-fe93-4454-bb1e-74ed1e20c5b2" providerId="ADAL" clId="{77C08968-C6E5-4BD0-AA6C-4A9029687696}" dt="2023-11-14T15:13:12.624" v="727" actId="2696"/>
        <pc:sldMkLst>
          <pc:docMk/>
          <pc:sldMk cId="3483718073" sldId="361"/>
        </pc:sldMkLst>
      </pc:sldChg>
      <pc:sldChg chg="del">
        <pc:chgData name="Jennifer Callahan" userId="03cf1076-fe93-4454-bb1e-74ed1e20c5b2" providerId="ADAL" clId="{77C08968-C6E5-4BD0-AA6C-4A9029687696}" dt="2023-11-14T15:13:39.208" v="731" actId="2696"/>
        <pc:sldMkLst>
          <pc:docMk/>
          <pc:sldMk cId="2644737986" sldId="362"/>
        </pc:sldMkLst>
      </pc:sldChg>
      <pc:sldChg chg="del">
        <pc:chgData name="Jennifer Callahan" userId="03cf1076-fe93-4454-bb1e-74ed1e20c5b2" providerId="ADAL" clId="{77C08968-C6E5-4BD0-AA6C-4A9029687696}" dt="2023-11-14T15:16:35.013" v="756" actId="2696"/>
        <pc:sldMkLst>
          <pc:docMk/>
          <pc:sldMk cId="3354746726" sldId="364"/>
        </pc:sldMkLst>
      </pc:sldChg>
      <pc:sldChg chg="modSp mod ord modNotesTx">
        <pc:chgData name="Jennifer Callahan" userId="03cf1076-fe93-4454-bb1e-74ed1e20c5b2" providerId="ADAL" clId="{77C08968-C6E5-4BD0-AA6C-4A9029687696}" dt="2023-11-14T17:45:09.785" v="2343" actId="15"/>
        <pc:sldMkLst>
          <pc:docMk/>
          <pc:sldMk cId="3999675059" sldId="367"/>
        </pc:sldMkLst>
        <pc:spChg chg="mod">
          <ac:chgData name="Jennifer Callahan" userId="03cf1076-fe93-4454-bb1e-74ed1e20c5b2" providerId="ADAL" clId="{77C08968-C6E5-4BD0-AA6C-4A9029687696}" dt="2023-11-14T17:34:29.170" v="1837" actId="1076"/>
          <ac:spMkLst>
            <pc:docMk/>
            <pc:sldMk cId="3999675059" sldId="367"/>
            <ac:spMk id="11" creationId="{23979784-EBD8-4D85-BA3E-084EFF814BE6}"/>
          </ac:spMkLst>
        </pc:spChg>
        <pc:spChg chg="mod">
          <ac:chgData name="Jennifer Callahan" userId="03cf1076-fe93-4454-bb1e-74ed1e20c5b2" providerId="ADAL" clId="{77C08968-C6E5-4BD0-AA6C-4A9029687696}" dt="2023-11-14T17:45:09.785" v="2343" actId="15"/>
          <ac:spMkLst>
            <pc:docMk/>
            <pc:sldMk cId="3999675059" sldId="367"/>
            <ac:spMk id="12" creationId="{B6C5B136-2B74-40B0-AD73-B7D74582C079}"/>
          </ac:spMkLst>
        </pc:spChg>
      </pc:sldChg>
      <pc:sldChg chg="modSp mod modNotesTx">
        <pc:chgData name="Jennifer Callahan" userId="03cf1076-fe93-4454-bb1e-74ed1e20c5b2" providerId="ADAL" clId="{77C08968-C6E5-4BD0-AA6C-4A9029687696}" dt="2023-11-14T15:18:40.787" v="929" actId="20577"/>
        <pc:sldMkLst>
          <pc:docMk/>
          <pc:sldMk cId="2057023446" sldId="441"/>
        </pc:sldMkLst>
        <pc:spChg chg="mod">
          <ac:chgData name="Jennifer Callahan" userId="03cf1076-fe93-4454-bb1e-74ed1e20c5b2" providerId="ADAL" clId="{77C08968-C6E5-4BD0-AA6C-4A9029687696}" dt="2023-11-14T15:18:40.787" v="929" actId="20577"/>
          <ac:spMkLst>
            <pc:docMk/>
            <pc:sldMk cId="2057023446" sldId="441"/>
            <ac:spMk id="11" creationId="{5FC97F03-6B53-D248-9356-78F868B570FA}"/>
          </ac:spMkLst>
        </pc:spChg>
        <pc:picChg chg="mod ord">
          <ac:chgData name="Jennifer Callahan" userId="03cf1076-fe93-4454-bb1e-74ed1e20c5b2" providerId="ADAL" clId="{77C08968-C6E5-4BD0-AA6C-4A9029687696}" dt="2023-11-14T15:17:51.432" v="860" actId="167"/>
          <ac:picMkLst>
            <pc:docMk/>
            <pc:sldMk cId="2057023446" sldId="441"/>
            <ac:picMk id="5" creationId="{DF913709-BA2E-914F-22A4-E6791FD9F2A0}"/>
          </ac:picMkLst>
        </pc:picChg>
      </pc:sldChg>
      <pc:sldChg chg="del">
        <pc:chgData name="Jennifer Callahan" userId="03cf1076-fe93-4454-bb1e-74ed1e20c5b2" providerId="ADAL" clId="{77C08968-C6E5-4BD0-AA6C-4A9029687696}" dt="2023-11-14T15:14:02.824" v="738" actId="2696"/>
        <pc:sldMkLst>
          <pc:docMk/>
          <pc:sldMk cId="4046714702" sldId="457"/>
        </pc:sldMkLst>
      </pc:sldChg>
      <pc:sldChg chg="del">
        <pc:chgData name="Jennifer Callahan" userId="03cf1076-fe93-4454-bb1e-74ed1e20c5b2" providerId="ADAL" clId="{77C08968-C6E5-4BD0-AA6C-4A9029687696}" dt="2023-11-14T15:13:45.589" v="733" actId="2696"/>
        <pc:sldMkLst>
          <pc:docMk/>
          <pc:sldMk cId="1849300482" sldId="458"/>
        </pc:sldMkLst>
      </pc:sldChg>
      <pc:sldChg chg="del">
        <pc:chgData name="Jennifer Callahan" userId="03cf1076-fe93-4454-bb1e-74ed1e20c5b2" providerId="ADAL" clId="{77C08968-C6E5-4BD0-AA6C-4A9029687696}" dt="2023-11-14T15:13:48.636" v="734" actId="2696"/>
        <pc:sldMkLst>
          <pc:docMk/>
          <pc:sldMk cId="1411504684" sldId="459"/>
        </pc:sldMkLst>
      </pc:sldChg>
      <pc:sldChg chg="del">
        <pc:chgData name="Jennifer Callahan" userId="03cf1076-fe93-4454-bb1e-74ed1e20c5b2" providerId="ADAL" clId="{77C08968-C6E5-4BD0-AA6C-4A9029687696}" dt="2023-11-14T15:13:41.811" v="732" actId="2696"/>
        <pc:sldMkLst>
          <pc:docMk/>
          <pc:sldMk cId="1091501503" sldId="460"/>
        </pc:sldMkLst>
      </pc:sldChg>
      <pc:sldChg chg="del">
        <pc:chgData name="Jennifer Callahan" userId="03cf1076-fe93-4454-bb1e-74ed1e20c5b2" providerId="ADAL" clId="{77C08968-C6E5-4BD0-AA6C-4A9029687696}" dt="2023-11-14T15:13:35.765" v="730" actId="2696"/>
        <pc:sldMkLst>
          <pc:docMk/>
          <pc:sldMk cId="197978019" sldId="462"/>
        </pc:sldMkLst>
      </pc:sldChg>
      <pc:sldChg chg="del">
        <pc:chgData name="Jennifer Callahan" userId="03cf1076-fe93-4454-bb1e-74ed1e20c5b2" providerId="ADAL" clId="{77C08968-C6E5-4BD0-AA6C-4A9029687696}" dt="2023-11-14T15:14:29.509" v="746" actId="2696"/>
        <pc:sldMkLst>
          <pc:docMk/>
          <pc:sldMk cId="3763672596" sldId="464"/>
        </pc:sldMkLst>
      </pc:sldChg>
      <pc:sldChg chg="del">
        <pc:chgData name="Jennifer Callahan" userId="03cf1076-fe93-4454-bb1e-74ed1e20c5b2" providerId="ADAL" clId="{77C08968-C6E5-4BD0-AA6C-4A9029687696}" dt="2023-11-14T15:16:22.729" v="753" actId="2696"/>
        <pc:sldMkLst>
          <pc:docMk/>
          <pc:sldMk cId="2193073256" sldId="465"/>
        </pc:sldMkLst>
      </pc:sldChg>
      <pc:sldChg chg="del">
        <pc:chgData name="Jennifer Callahan" userId="03cf1076-fe93-4454-bb1e-74ed1e20c5b2" providerId="ADAL" clId="{77C08968-C6E5-4BD0-AA6C-4A9029687696}" dt="2023-11-14T15:19:26.228" v="932" actId="2696"/>
        <pc:sldMkLst>
          <pc:docMk/>
          <pc:sldMk cId="2414286072" sldId="466"/>
        </pc:sldMkLst>
      </pc:sldChg>
      <pc:sldChg chg="modSp mod ord modNotesTx">
        <pc:chgData name="Jennifer Callahan" userId="03cf1076-fe93-4454-bb1e-74ed1e20c5b2" providerId="ADAL" clId="{77C08968-C6E5-4BD0-AA6C-4A9029687696}" dt="2023-11-14T17:21:03.418" v="1318"/>
        <pc:sldMkLst>
          <pc:docMk/>
          <pc:sldMk cId="2717165641" sldId="467"/>
        </pc:sldMkLst>
        <pc:spChg chg="mod">
          <ac:chgData name="Jennifer Callahan" userId="03cf1076-fe93-4454-bb1e-74ed1e20c5b2" providerId="ADAL" clId="{77C08968-C6E5-4BD0-AA6C-4A9029687696}" dt="2023-11-14T15:20:00.921" v="940" actId="20577"/>
          <ac:spMkLst>
            <pc:docMk/>
            <pc:sldMk cId="2717165641" sldId="467"/>
            <ac:spMk id="11" creationId="{23979784-EBD8-4D85-BA3E-084EFF814BE6}"/>
          </ac:spMkLst>
        </pc:spChg>
      </pc:sldChg>
      <pc:sldChg chg="delSp modSp mod ord modNotesTx">
        <pc:chgData name="Jennifer Callahan" userId="03cf1076-fe93-4454-bb1e-74ed1e20c5b2" providerId="ADAL" clId="{77C08968-C6E5-4BD0-AA6C-4A9029687696}" dt="2023-11-14T17:51:18.056" v="2651" actId="20577"/>
        <pc:sldMkLst>
          <pc:docMk/>
          <pc:sldMk cId="2785226346" sldId="468"/>
        </pc:sldMkLst>
        <pc:spChg chg="mod">
          <ac:chgData name="Jennifer Callahan" userId="03cf1076-fe93-4454-bb1e-74ed1e20c5b2" providerId="ADAL" clId="{77C08968-C6E5-4BD0-AA6C-4A9029687696}" dt="2023-11-14T17:46:27.934" v="2371" actId="20577"/>
          <ac:spMkLst>
            <pc:docMk/>
            <pc:sldMk cId="2785226346" sldId="468"/>
            <ac:spMk id="11" creationId="{23979784-EBD8-4D85-BA3E-084EFF814BE6}"/>
          </ac:spMkLst>
        </pc:spChg>
        <pc:spChg chg="mod">
          <ac:chgData name="Jennifer Callahan" userId="03cf1076-fe93-4454-bb1e-74ed1e20c5b2" providerId="ADAL" clId="{77C08968-C6E5-4BD0-AA6C-4A9029687696}" dt="2023-11-14T17:51:18.056" v="2651" actId="20577"/>
          <ac:spMkLst>
            <pc:docMk/>
            <pc:sldMk cId="2785226346" sldId="468"/>
            <ac:spMk id="12" creationId="{B6C5B136-2B74-40B0-AD73-B7D74582C079}"/>
          </ac:spMkLst>
        </pc:spChg>
        <pc:picChg chg="del">
          <ac:chgData name="Jennifer Callahan" userId="03cf1076-fe93-4454-bb1e-74ed1e20c5b2" providerId="ADAL" clId="{77C08968-C6E5-4BD0-AA6C-4A9029687696}" dt="2023-11-14T17:46:07.379" v="2347" actId="478"/>
          <ac:picMkLst>
            <pc:docMk/>
            <pc:sldMk cId="2785226346" sldId="468"/>
            <ac:picMk id="3" creationId="{C9C0ABDB-1E17-1FC4-B80E-CD1E806A4C6D}"/>
          </ac:picMkLst>
        </pc:picChg>
        <pc:picChg chg="del mod">
          <ac:chgData name="Jennifer Callahan" userId="03cf1076-fe93-4454-bb1e-74ed1e20c5b2" providerId="ADAL" clId="{77C08968-C6E5-4BD0-AA6C-4A9029687696}" dt="2023-11-14T17:46:09.586" v="2348" actId="478"/>
          <ac:picMkLst>
            <pc:docMk/>
            <pc:sldMk cId="2785226346" sldId="468"/>
            <ac:picMk id="5" creationId="{0FFFA4C3-6314-5566-D5F5-5F4B2E905C6A}"/>
          </ac:picMkLst>
        </pc:picChg>
      </pc:sldChg>
      <pc:sldChg chg="del">
        <pc:chgData name="Jennifer Callahan" userId="03cf1076-fe93-4454-bb1e-74ed1e20c5b2" providerId="ADAL" clId="{77C08968-C6E5-4BD0-AA6C-4A9029687696}" dt="2023-11-14T15:20:32.272" v="943" actId="2696"/>
        <pc:sldMkLst>
          <pc:docMk/>
          <pc:sldMk cId="1903729453" sldId="470"/>
        </pc:sldMkLst>
      </pc:sldChg>
      <pc:sldChg chg="modSp mod ord modNotesTx">
        <pc:chgData name="Jennifer Callahan" userId="03cf1076-fe93-4454-bb1e-74ed1e20c5b2" providerId="ADAL" clId="{77C08968-C6E5-4BD0-AA6C-4A9029687696}" dt="2023-11-14T17:23:53.423" v="1457" actId="20577"/>
        <pc:sldMkLst>
          <pc:docMk/>
          <pc:sldMk cId="775537994" sldId="471"/>
        </pc:sldMkLst>
        <pc:spChg chg="mod">
          <ac:chgData name="Jennifer Callahan" userId="03cf1076-fe93-4454-bb1e-74ed1e20c5b2" providerId="ADAL" clId="{77C08968-C6E5-4BD0-AA6C-4A9029687696}" dt="2023-11-14T17:23:53.423" v="1457" actId="20577"/>
          <ac:spMkLst>
            <pc:docMk/>
            <pc:sldMk cId="775537994" sldId="471"/>
            <ac:spMk id="11" creationId="{768121C0-1A8C-4DC1-8EDD-9110E34C3332}"/>
          </ac:spMkLst>
        </pc:spChg>
      </pc:sldChg>
      <pc:sldChg chg="addSp delSp modSp mod modNotesTx">
        <pc:chgData name="Jennifer Callahan" userId="03cf1076-fe93-4454-bb1e-74ed1e20c5b2" providerId="ADAL" clId="{77C08968-C6E5-4BD0-AA6C-4A9029687696}" dt="2023-11-14T17:27:46.710" v="1571" actId="20577"/>
        <pc:sldMkLst>
          <pc:docMk/>
          <pc:sldMk cId="1176487907" sldId="472"/>
        </pc:sldMkLst>
        <pc:spChg chg="mod">
          <ac:chgData name="Jennifer Callahan" userId="03cf1076-fe93-4454-bb1e-74ed1e20c5b2" providerId="ADAL" clId="{77C08968-C6E5-4BD0-AA6C-4A9029687696}" dt="2023-11-14T17:25:19.841" v="1517" actId="1076"/>
          <ac:spMkLst>
            <pc:docMk/>
            <pc:sldMk cId="1176487907" sldId="472"/>
            <ac:spMk id="10" creationId="{ECD016C3-DEC8-451D-8196-D40EF4DDEF49}"/>
          </ac:spMkLst>
        </pc:spChg>
        <pc:spChg chg="mod">
          <ac:chgData name="Jennifer Callahan" userId="03cf1076-fe93-4454-bb1e-74ed1e20c5b2" providerId="ADAL" clId="{77C08968-C6E5-4BD0-AA6C-4A9029687696}" dt="2023-11-14T17:25:50.242" v="1521" actId="1076"/>
          <ac:spMkLst>
            <pc:docMk/>
            <pc:sldMk cId="1176487907" sldId="472"/>
            <ac:spMk id="11" creationId="{768121C0-1A8C-4DC1-8EDD-9110E34C3332}"/>
          </ac:spMkLst>
        </pc:spChg>
        <pc:picChg chg="del">
          <ac:chgData name="Jennifer Callahan" userId="03cf1076-fe93-4454-bb1e-74ed1e20c5b2" providerId="ADAL" clId="{77C08968-C6E5-4BD0-AA6C-4A9029687696}" dt="2023-11-14T17:25:57.422" v="1522" actId="478"/>
          <ac:picMkLst>
            <pc:docMk/>
            <pc:sldMk cId="1176487907" sldId="472"/>
            <ac:picMk id="3" creationId="{60B7C82A-4953-EECB-3113-9A3C6E923093}"/>
          </ac:picMkLst>
        </pc:picChg>
        <pc:picChg chg="add mod">
          <ac:chgData name="Jennifer Callahan" userId="03cf1076-fe93-4454-bb1e-74ed1e20c5b2" providerId="ADAL" clId="{77C08968-C6E5-4BD0-AA6C-4A9029687696}" dt="2023-11-14T17:26:35.142" v="1526" actId="1076"/>
          <ac:picMkLst>
            <pc:docMk/>
            <pc:sldMk cId="1176487907" sldId="472"/>
            <ac:picMk id="5" creationId="{CF806402-43AB-C374-1EF1-278C7886ED07}"/>
          </ac:picMkLst>
        </pc:picChg>
      </pc:sldChg>
      <pc:sldChg chg="addSp delSp modSp mod modNotesTx">
        <pc:chgData name="Jennifer Callahan" userId="03cf1076-fe93-4454-bb1e-74ed1e20c5b2" providerId="ADAL" clId="{77C08968-C6E5-4BD0-AA6C-4A9029687696}" dt="2023-11-14T17:32:43.148" v="1817" actId="20577"/>
        <pc:sldMkLst>
          <pc:docMk/>
          <pc:sldMk cId="1653964513" sldId="473"/>
        </pc:sldMkLst>
        <pc:spChg chg="mod">
          <ac:chgData name="Jennifer Callahan" userId="03cf1076-fe93-4454-bb1e-74ed1e20c5b2" providerId="ADAL" clId="{77C08968-C6E5-4BD0-AA6C-4A9029687696}" dt="2023-11-14T17:30:48.459" v="1613" actId="1076"/>
          <ac:spMkLst>
            <pc:docMk/>
            <pc:sldMk cId="1653964513" sldId="473"/>
            <ac:spMk id="10" creationId="{ECD016C3-DEC8-451D-8196-D40EF4DDEF49}"/>
          </ac:spMkLst>
        </pc:spChg>
        <pc:spChg chg="mod">
          <ac:chgData name="Jennifer Callahan" userId="03cf1076-fe93-4454-bb1e-74ed1e20c5b2" providerId="ADAL" clId="{77C08968-C6E5-4BD0-AA6C-4A9029687696}" dt="2023-11-14T17:31:15.150" v="1617" actId="1076"/>
          <ac:spMkLst>
            <pc:docMk/>
            <pc:sldMk cId="1653964513" sldId="473"/>
            <ac:spMk id="11" creationId="{768121C0-1A8C-4DC1-8EDD-9110E34C3332}"/>
          </ac:spMkLst>
        </pc:spChg>
        <pc:picChg chg="mod ord">
          <ac:chgData name="Jennifer Callahan" userId="03cf1076-fe93-4454-bb1e-74ed1e20c5b2" providerId="ADAL" clId="{77C08968-C6E5-4BD0-AA6C-4A9029687696}" dt="2023-11-14T17:31:43.650" v="1623" actId="1076"/>
          <ac:picMkLst>
            <pc:docMk/>
            <pc:sldMk cId="1653964513" sldId="473"/>
            <ac:picMk id="3" creationId="{2E5D0C7D-3AB3-A16C-BD7E-A7BA86E38273}"/>
          </ac:picMkLst>
        </pc:picChg>
        <pc:picChg chg="del mod">
          <ac:chgData name="Jennifer Callahan" userId="03cf1076-fe93-4454-bb1e-74ed1e20c5b2" providerId="ADAL" clId="{77C08968-C6E5-4BD0-AA6C-4A9029687696}" dt="2023-11-14T17:29:18.086" v="1580" actId="478"/>
          <ac:picMkLst>
            <pc:docMk/>
            <pc:sldMk cId="1653964513" sldId="473"/>
            <ac:picMk id="5" creationId="{38FCD057-2BFC-90AA-DCEB-00D1661FEC22}"/>
          </ac:picMkLst>
        </pc:picChg>
        <pc:picChg chg="add mod">
          <ac:chgData name="Jennifer Callahan" userId="03cf1076-fe93-4454-bb1e-74ed1e20c5b2" providerId="ADAL" clId="{77C08968-C6E5-4BD0-AA6C-4A9029687696}" dt="2023-11-14T17:31:26.742" v="1620" actId="1076"/>
          <ac:picMkLst>
            <pc:docMk/>
            <pc:sldMk cId="1653964513" sldId="473"/>
            <ac:picMk id="6" creationId="{C53A4252-2C70-33D8-68E2-6474860C01D5}"/>
          </ac:picMkLst>
        </pc:picChg>
      </pc:sldChg>
      <pc:sldChg chg="del">
        <pc:chgData name="Jennifer Callahan" userId="03cf1076-fe93-4454-bb1e-74ed1e20c5b2" providerId="ADAL" clId="{77C08968-C6E5-4BD0-AA6C-4A9029687696}" dt="2023-11-14T15:12:48.491" v="723" actId="2696"/>
        <pc:sldMkLst>
          <pc:docMk/>
          <pc:sldMk cId="1376680069" sldId="500"/>
        </pc:sldMkLst>
      </pc:sldChg>
      <pc:sldChg chg="del">
        <pc:chgData name="Jennifer Callahan" userId="03cf1076-fe93-4454-bb1e-74ed1e20c5b2" providerId="ADAL" clId="{77C08968-C6E5-4BD0-AA6C-4A9029687696}" dt="2023-11-14T15:12:52.413" v="724" actId="2696"/>
        <pc:sldMkLst>
          <pc:docMk/>
          <pc:sldMk cId="2892594327" sldId="501"/>
        </pc:sldMkLst>
      </pc:sldChg>
      <pc:sldChg chg="del">
        <pc:chgData name="Jennifer Callahan" userId="03cf1076-fe93-4454-bb1e-74ed1e20c5b2" providerId="ADAL" clId="{77C08968-C6E5-4BD0-AA6C-4A9029687696}" dt="2023-11-14T15:12:56.102" v="725" actId="2696"/>
        <pc:sldMkLst>
          <pc:docMk/>
          <pc:sldMk cId="1739937060" sldId="504"/>
        </pc:sldMkLst>
      </pc:sldChg>
      <pc:sldChg chg="ord">
        <pc:chgData name="Jennifer Callahan" userId="03cf1076-fe93-4454-bb1e-74ed1e20c5b2" providerId="ADAL" clId="{77C08968-C6E5-4BD0-AA6C-4A9029687696}" dt="2023-11-14T17:21:42.889" v="1322"/>
        <pc:sldMkLst>
          <pc:docMk/>
          <pc:sldMk cId="1738285588" sldId="505"/>
        </pc:sldMkLst>
      </pc:sldChg>
      <pc:sldChg chg="del">
        <pc:chgData name="Jennifer Callahan" userId="03cf1076-fe93-4454-bb1e-74ed1e20c5b2" providerId="ADAL" clId="{77C08968-C6E5-4BD0-AA6C-4A9029687696}" dt="2023-11-14T15:13:01.248" v="726" actId="2696"/>
        <pc:sldMkLst>
          <pc:docMk/>
          <pc:sldMk cId="2792093220" sldId="506"/>
        </pc:sldMkLst>
      </pc:sldChg>
      <pc:sldChg chg="del">
        <pc:chgData name="Jennifer Callahan" userId="03cf1076-fe93-4454-bb1e-74ed1e20c5b2" providerId="ADAL" clId="{77C08968-C6E5-4BD0-AA6C-4A9029687696}" dt="2023-11-14T15:13:51.584" v="735" actId="2696"/>
        <pc:sldMkLst>
          <pc:docMk/>
          <pc:sldMk cId="3795932015" sldId="507"/>
        </pc:sldMkLst>
      </pc:sldChg>
      <pc:sldChg chg="del">
        <pc:chgData name="Jennifer Callahan" userId="03cf1076-fe93-4454-bb1e-74ed1e20c5b2" providerId="ADAL" clId="{77C08968-C6E5-4BD0-AA6C-4A9029687696}" dt="2023-11-14T15:14:10.390" v="740" actId="2696"/>
        <pc:sldMkLst>
          <pc:docMk/>
          <pc:sldMk cId="1965279062" sldId="508"/>
        </pc:sldMkLst>
      </pc:sldChg>
      <pc:sldChg chg="del">
        <pc:chgData name="Jennifer Callahan" userId="03cf1076-fe93-4454-bb1e-74ed1e20c5b2" providerId="ADAL" clId="{77C08968-C6E5-4BD0-AA6C-4A9029687696}" dt="2023-11-14T15:14:14.725" v="741" actId="2696"/>
        <pc:sldMkLst>
          <pc:docMk/>
          <pc:sldMk cId="1482576970" sldId="509"/>
        </pc:sldMkLst>
      </pc:sldChg>
      <pc:sldChg chg="del">
        <pc:chgData name="Jennifer Callahan" userId="03cf1076-fe93-4454-bb1e-74ed1e20c5b2" providerId="ADAL" clId="{77C08968-C6E5-4BD0-AA6C-4A9029687696}" dt="2023-11-14T15:14:18.172" v="742" actId="2696"/>
        <pc:sldMkLst>
          <pc:docMk/>
          <pc:sldMk cId="3699320432" sldId="510"/>
        </pc:sldMkLst>
      </pc:sldChg>
      <pc:sldChg chg="del">
        <pc:chgData name="Jennifer Callahan" userId="03cf1076-fe93-4454-bb1e-74ed1e20c5b2" providerId="ADAL" clId="{77C08968-C6E5-4BD0-AA6C-4A9029687696}" dt="2023-11-14T15:16:30.424" v="755" actId="2696"/>
        <pc:sldMkLst>
          <pc:docMk/>
          <pc:sldMk cId="2594752822" sldId="511"/>
        </pc:sldMkLst>
      </pc:sldChg>
      <pc:sldChg chg="ord">
        <pc:chgData name="Jennifer Callahan" userId="03cf1076-fe93-4454-bb1e-74ed1e20c5b2" providerId="ADAL" clId="{77C08968-C6E5-4BD0-AA6C-4A9029687696}" dt="2023-11-14T15:21:00.092" v="945"/>
        <pc:sldMkLst>
          <pc:docMk/>
          <pc:sldMk cId="2890941188" sldId="512"/>
        </pc:sldMkLst>
      </pc:sldChg>
      <pc:sldChg chg="del">
        <pc:chgData name="Jennifer Callahan" userId="03cf1076-fe93-4454-bb1e-74ed1e20c5b2" providerId="ADAL" clId="{77C08968-C6E5-4BD0-AA6C-4A9029687696}" dt="2023-11-14T15:14:06.400" v="739" actId="2696"/>
        <pc:sldMkLst>
          <pc:docMk/>
          <pc:sldMk cId="3110784226" sldId="513"/>
        </pc:sldMkLst>
      </pc:sldChg>
      <pc:sldChg chg="del">
        <pc:chgData name="Jennifer Callahan" userId="03cf1076-fe93-4454-bb1e-74ed1e20c5b2" providerId="ADAL" clId="{77C08968-C6E5-4BD0-AA6C-4A9029687696}" dt="2023-11-14T15:13:26.229" v="729" actId="2696"/>
        <pc:sldMkLst>
          <pc:docMk/>
          <pc:sldMk cId="2522635391" sldId="514"/>
        </pc:sldMkLst>
      </pc:sldChg>
      <pc:sldChg chg="del">
        <pc:chgData name="Jennifer Callahan" userId="03cf1076-fe93-4454-bb1e-74ed1e20c5b2" providerId="ADAL" clId="{77C08968-C6E5-4BD0-AA6C-4A9029687696}" dt="2023-11-14T15:14:20.490" v="743" actId="2696"/>
        <pc:sldMkLst>
          <pc:docMk/>
          <pc:sldMk cId="921878980" sldId="515"/>
        </pc:sldMkLst>
      </pc:sldChg>
      <pc:sldChg chg="del">
        <pc:chgData name="Jennifer Callahan" userId="03cf1076-fe93-4454-bb1e-74ed1e20c5b2" providerId="ADAL" clId="{77C08968-C6E5-4BD0-AA6C-4A9029687696}" dt="2023-11-14T15:14:23.031" v="744" actId="2696"/>
        <pc:sldMkLst>
          <pc:docMk/>
          <pc:sldMk cId="1477006345" sldId="516"/>
        </pc:sldMkLst>
      </pc:sldChg>
      <pc:sldChg chg="del">
        <pc:chgData name="Jennifer Callahan" userId="03cf1076-fe93-4454-bb1e-74ed1e20c5b2" providerId="ADAL" clId="{77C08968-C6E5-4BD0-AA6C-4A9029687696}" dt="2023-11-14T15:14:25.190" v="745" actId="2696"/>
        <pc:sldMkLst>
          <pc:docMk/>
          <pc:sldMk cId="2773631074" sldId="517"/>
        </pc:sldMkLst>
      </pc:sldChg>
      <pc:sldChg chg="del">
        <pc:chgData name="Jennifer Callahan" userId="03cf1076-fe93-4454-bb1e-74ed1e20c5b2" providerId="ADAL" clId="{77C08968-C6E5-4BD0-AA6C-4A9029687696}" dt="2023-11-14T15:13:59.286" v="737" actId="2696"/>
        <pc:sldMkLst>
          <pc:docMk/>
          <pc:sldMk cId="1840081548" sldId="518"/>
        </pc:sldMkLst>
      </pc:sldChg>
      <pc:sldChg chg="del">
        <pc:chgData name="Jennifer Callahan" userId="03cf1076-fe93-4454-bb1e-74ed1e20c5b2" providerId="ADAL" clId="{77C08968-C6E5-4BD0-AA6C-4A9029687696}" dt="2023-11-14T15:13:56.501" v="736" actId="2696"/>
        <pc:sldMkLst>
          <pc:docMk/>
          <pc:sldMk cId="1456883404" sldId="519"/>
        </pc:sldMkLst>
      </pc:sldChg>
      <pc:sldChg chg="del">
        <pc:chgData name="Jennifer Callahan" userId="03cf1076-fe93-4454-bb1e-74ed1e20c5b2" providerId="ADAL" clId="{77C08968-C6E5-4BD0-AA6C-4A9029687696}" dt="2023-11-14T15:16:27.492" v="754" actId="2696"/>
        <pc:sldMkLst>
          <pc:docMk/>
          <pc:sldMk cId="173969613" sldId="520"/>
        </pc:sldMkLst>
      </pc:sldChg>
      <pc:sldChg chg="del">
        <pc:chgData name="Jennifer Callahan" userId="03cf1076-fe93-4454-bb1e-74ed1e20c5b2" providerId="ADAL" clId="{77C08968-C6E5-4BD0-AA6C-4A9029687696}" dt="2023-11-14T15:16:15.395" v="752" actId="2696"/>
        <pc:sldMkLst>
          <pc:docMk/>
          <pc:sldMk cId="3772392777" sldId="521"/>
        </pc:sldMkLst>
      </pc:sldChg>
      <pc:sldChg chg="ord">
        <pc:chgData name="Jennifer Callahan" userId="03cf1076-fe93-4454-bb1e-74ed1e20c5b2" providerId="ADAL" clId="{77C08968-C6E5-4BD0-AA6C-4A9029687696}" dt="2023-11-14T17:21:52.684" v="1324"/>
        <pc:sldMkLst>
          <pc:docMk/>
          <pc:sldMk cId="120399499" sldId="522"/>
        </pc:sldMkLst>
      </pc:sldChg>
      <pc:sldChg chg="addSp modSp mod">
        <pc:chgData name="Jennifer Callahan" userId="03cf1076-fe93-4454-bb1e-74ed1e20c5b2" providerId="ADAL" clId="{77C08968-C6E5-4BD0-AA6C-4A9029687696}" dt="2023-11-14T15:15:36.010" v="751" actId="167"/>
        <pc:sldMkLst>
          <pc:docMk/>
          <pc:sldMk cId="1721951214" sldId="525"/>
        </pc:sldMkLst>
        <pc:picChg chg="add mod ord">
          <ac:chgData name="Jennifer Callahan" userId="03cf1076-fe93-4454-bb1e-74ed1e20c5b2" providerId="ADAL" clId="{77C08968-C6E5-4BD0-AA6C-4A9029687696}" dt="2023-11-14T15:15:36.010" v="751" actId="167"/>
          <ac:picMkLst>
            <pc:docMk/>
            <pc:sldMk cId="1721951214" sldId="525"/>
            <ac:picMk id="8" creationId="{F660484D-C8EE-B168-69FB-D632D5557262}"/>
          </ac:picMkLst>
        </pc:picChg>
      </pc:sldChg>
    </pc:docChg>
  </pc:docChgLst>
  <pc:docChgLst>
    <pc:chgData name="Jennifer Callahan" userId="S::jcallahan@fprehab.com::03cf1076-fe93-4454-bb1e-74ed1e20c5b2" providerId="AD" clId="Web-{2D0766D7-EE3C-40DA-AB45-28141E51060E}"/>
    <pc:docChg chg="modSld">
      <pc:chgData name="Jennifer Callahan" userId="S::jcallahan@fprehab.com::03cf1076-fe93-4454-bb1e-74ed1e20c5b2" providerId="AD" clId="Web-{2D0766D7-EE3C-40DA-AB45-28141E51060E}" dt="2022-10-12T00:51:37.570" v="14" actId="1076"/>
      <pc:docMkLst>
        <pc:docMk/>
      </pc:docMkLst>
      <pc:sldChg chg="addSp">
        <pc:chgData name="Jennifer Callahan" userId="S::jcallahan@fprehab.com::03cf1076-fe93-4454-bb1e-74ed1e20c5b2" providerId="AD" clId="Web-{2D0766D7-EE3C-40DA-AB45-28141E51060E}" dt="2022-10-12T00:51:21.554" v="11"/>
        <pc:sldMkLst>
          <pc:docMk/>
          <pc:sldMk cId="1849300482" sldId="458"/>
        </pc:sldMkLst>
        <pc:picChg chg="add">
          <ac:chgData name="Jennifer Callahan" userId="S::jcallahan@fprehab.com::03cf1076-fe93-4454-bb1e-74ed1e20c5b2" providerId="AD" clId="Web-{2D0766D7-EE3C-40DA-AB45-28141E51060E}" dt="2022-10-12T00:51:21.554" v="11"/>
          <ac:picMkLst>
            <pc:docMk/>
            <pc:sldMk cId="1849300482" sldId="458"/>
            <ac:picMk id="6" creationId="{83446DCB-0163-4280-BC12-94EF185884C5}"/>
          </ac:picMkLst>
        </pc:picChg>
      </pc:sldChg>
      <pc:sldChg chg="addSp modSp">
        <pc:chgData name="Jennifer Callahan" userId="S::jcallahan@fprehab.com::03cf1076-fe93-4454-bb1e-74ed1e20c5b2" providerId="AD" clId="Web-{2D0766D7-EE3C-40DA-AB45-28141E51060E}" dt="2022-10-12T00:51:15.116" v="10" actId="1076"/>
        <pc:sldMkLst>
          <pc:docMk/>
          <pc:sldMk cId="1411504684" sldId="459"/>
        </pc:sldMkLst>
        <pc:picChg chg="add mod">
          <ac:chgData name="Jennifer Callahan" userId="S::jcallahan@fprehab.com::03cf1076-fe93-4454-bb1e-74ed1e20c5b2" providerId="AD" clId="Web-{2D0766D7-EE3C-40DA-AB45-28141E51060E}" dt="2022-10-12T00:51:15.116" v="10" actId="1076"/>
          <ac:picMkLst>
            <pc:docMk/>
            <pc:sldMk cId="1411504684" sldId="459"/>
            <ac:picMk id="8" creationId="{14441242-3F3C-59C2-36C2-6E3530C73C83}"/>
          </ac:picMkLst>
        </pc:picChg>
      </pc:sldChg>
      <pc:sldChg chg="addSp modSp">
        <pc:chgData name="Jennifer Callahan" userId="S::jcallahan@fprehab.com::03cf1076-fe93-4454-bb1e-74ed1e20c5b2" providerId="AD" clId="Web-{2D0766D7-EE3C-40DA-AB45-28141E51060E}" dt="2022-10-12T00:51:37.570" v="14" actId="1076"/>
        <pc:sldMkLst>
          <pc:docMk/>
          <pc:sldMk cId="1091501503" sldId="460"/>
        </pc:sldMkLst>
        <pc:picChg chg="add mod">
          <ac:chgData name="Jennifer Callahan" userId="S::jcallahan@fprehab.com::03cf1076-fe93-4454-bb1e-74ed1e20c5b2" providerId="AD" clId="Web-{2D0766D7-EE3C-40DA-AB45-28141E51060E}" dt="2022-10-12T00:51:37.570" v="14" actId="1076"/>
          <ac:picMkLst>
            <pc:docMk/>
            <pc:sldMk cId="1091501503" sldId="460"/>
            <ac:picMk id="6" creationId="{B61674B5-87D4-7602-A960-4BA8AA24D39C}"/>
          </ac:picMkLst>
        </pc:picChg>
      </pc:sldChg>
      <pc:sldChg chg="addSp modSp">
        <pc:chgData name="Jennifer Callahan" userId="S::jcallahan@fprehab.com::03cf1076-fe93-4454-bb1e-74ed1e20c5b2" providerId="AD" clId="Web-{2D0766D7-EE3C-40DA-AB45-28141E51060E}" dt="2022-10-12T00:51:06.007" v="7" actId="1076"/>
        <pc:sldMkLst>
          <pc:docMk/>
          <pc:sldMk cId="3795932015" sldId="507"/>
        </pc:sldMkLst>
        <pc:picChg chg="add mod">
          <ac:chgData name="Jennifer Callahan" userId="S::jcallahan@fprehab.com::03cf1076-fe93-4454-bb1e-74ed1e20c5b2" providerId="AD" clId="Web-{2D0766D7-EE3C-40DA-AB45-28141E51060E}" dt="2022-10-12T00:51:06.007" v="7" actId="1076"/>
          <ac:picMkLst>
            <pc:docMk/>
            <pc:sldMk cId="3795932015" sldId="507"/>
            <ac:picMk id="6" creationId="{98C900EC-AD78-58CF-0088-04EA5325B507}"/>
          </ac:picMkLst>
        </pc:picChg>
      </pc:sldChg>
      <pc:sldChg chg="addSp modSp">
        <pc:chgData name="Jennifer Callahan" userId="S::jcallahan@fprehab.com::03cf1076-fe93-4454-bb1e-74ed1e20c5b2" providerId="AD" clId="Web-{2D0766D7-EE3C-40DA-AB45-28141E51060E}" dt="2022-10-12T00:50:49.288" v="3" actId="1076"/>
        <pc:sldMkLst>
          <pc:docMk/>
          <pc:sldMk cId="1456883404" sldId="519"/>
        </pc:sldMkLst>
        <pc:picChg chg="add mod">
          <ac:chgData name="Jennifer Callahan" userId="S::jcallahan@fprehab.com::03cf1076-fe93-4454-bb1e-74ed1e20c5b2" providerId="AD" clId="Web-{2D0766D7-EE3C-40DA-AB45-28141E51060E}" dt="2022-10-12T00:50:49.288" v="3" actId="1076"/>
          <ac:picMkLst>
            <pc:docMk/>
            <pc:sldMk cId="1456883404" sldId="519"/>
            <ac:picMk id="5" creationId="{AC665D12-694E-0300-B9B1-CC778D85A5DF}"/>
          </ac:picMkLst>
        </pc:picChg>
      </pc:sldChg>
    </pc:docChg>
  </pc:docChgLst>
  <pc:docChgLst>
    <pc:chgData name="Jennifer Callahan" userId="03cf1076-fe93-4454-bb1e-74ed1e20c5b2" providerId="ADAL" clId="{B4BFA5C0-EDAE-4E74-BCA2-0E7044BAAE68}"/>
    <pc:docChg chg="undo custSel addSld modSld sldOrd">
      <pc:chgData name="Jennifer Callahan" userId="03cf1076-fe93-4454-bb1e-74ed1e20c5b2" providerId="ADAL" clId="{B4BFA5C0-EDAE-4E74-BCA2-0E7044BAAE68}" dt="2022-10-12T16:21:46.280" v="6543" actId="20577"/>
      <pc:docMkLst>
        <pc:docMk/>
      </pc:docMkLst>
      <pc:sldChg chg="addSp delSp modSp mod">
        <pc:chgData name="Jennifer Callahan" userId="03cf1076-fe93-4454-bb1e-74ed1e20c5b2" providerId="ADAL" clId="{B4BFA5C0-EDAE-4E74-BCA2-0E7044BAAE68}" dt="2022-10-11T20:25:57.639" v="4423" actId="1076"/>
        <pc:sldMkLst>
          <pc:docMk/>
          <pc:sldMk cId="708332322" sldId="358"/>
        </pc:sldMkLst>
        <pc:spChg chg="add del mod">
          <ac:chgData name="Jennifer Callahan" userId="03cf1076-fe93-4454-bb1e-74ed1e20c5b2" providerId="ADAL" clId="{B4BFA5C0-EDAE-4E74-BCA2-0E7044BAAE68}" dt="2022-10-11T20:24:39.963" v="4407" actId="21"/>
          <ac:spMkLst>
            <pc:docMk/>
            <pc:sldMk cId="708332322" sldId="358"/>
            <ac:spMk id="5" creationId="{31AB3E1F-52FE-CF13-98F7-C1743FF86782}"/>
          </ac:spMkLst>
        </pc:spChg>
        <pc:picChg chg="add mod ord">
          <ac:chgData name="Jennifer Callahan" userId="03cf1076-fe93-4454-bb1e-74ed1e20c5b2" providerId="ADAL" clId="{B4BFA5C0-EDAE-4E74-BCA2-0E7044BAAE68}" dt="2022-10-11T20:25:49.027" v="4420" actId="14100"/>
          <ac:picMkLst>
            <pc:docMk/>
            <pc:sldMk cId="708332322" sldId="358"/>
            <ac:picMk id="3" creationId="{8301F46A-96E6-3B52-48D1-4734F137381D}"/>
          </ac:picMkLst>
        </pc:picChg>
        <pc:picChg chg="add mod">
          <ac:chgData name="Jennifer Callahan" userId="03cf1076-fe93-4454-bb1e-74ed1e20c5b2" providerId="ADAL" clId="{B4BFA5C0-EDAE-4E74-BCA2-0E7044BAAE68}" dt="2022-10-11T20:25:57.639" v="4423" actId="1076"/>
          <ac:picMkLst>
            <pc:docMk/>
            <pc:sldMk cId="708332322" sldId="358"/>
            <ac:picMk id="6" creationId="{CBFA2C4B-2306-3DB3-B7FB-08D4F1444A9D}"/>
          </ac:picMkLst>
        </pc:picChg>
      </pc:sldChg>
      <pc:sldChg chg="addSp modSp mod">
        <pc:chgData name="Jennifer Callahan" userId="03cf1076-fe93-4454-bb1e-74ed1e20c5b2" providerId="ADAL" clId="{B4BFA5C0-EDAE-4E74-BCA2-0E7044BAAE68}" dt="2022-10-12T00:52:53.310" v="4808" actId="1076"/>
        <pc:sldMkLst>
          <pc:docMk/>
          <pc:sldMk cId="2644737986" sldId="362"/>
        </pc:sldMkLst>
        <pc:picChg chg="add mod">
          <ac:chgData name="Jennifer Callahan" userId="03cf1076-fe93-4454-bb1e-74ed1e20c5b2" providerId="ADAL" clId="{B4BFA5C0-EDAE-4E74-BCA2-0E7044BAAE68}" dt="2022-10-12T00:52:53.310" v="4808" actId="1076"/>
          <ac:picMkLst>
            <pc:docMk/>
            <pc:sldMk cId="2644737986" sldId="362"/>
            <ac:picMk id="5" creationId="{3C67058B-79D1-AFC0-8F7F-AC4EAF19413F}"/>
          </ac:picMkLst>
        </pc:picChg>
      </pc:sldChg>
      <pc:sldChg chg="addSp delSp modSp mod modNotesTx">
        <pc:chgData name="Jennifer Callahan" userId="03cf1076-fe93-4454-bb1e-74ed1e20c5b2" providerId="ADAL" clId="{B4BFA5C0-EDAE-4E74-BCA2-0E7044BAAE68}" dt="2022-10-12T15:51:35.101" v="5517" actId="20577"/>
        <pc:sldMkLst>
          <pc:docMk/>
          <pc:sldMk cId="3354746726" sldId="364"/>
        </pc:sldMkLst>
        <pc:spChg chg="add del mod">
          <ac:chgData name="Jennifer Callahan" userId="03cf1076-fe93-4454-bb1e-74ed1e20c5b2" providerId="ADAL" clId="{B4BFA5C0-EDAE-4E74-BCA2-0E7044BAAE68}" dt="2022-10-12T15:49:12.927" v="5351" actId="21"/>
          <ac:spMkLst>
            <pc:docMk/>
            <pc:sldMk cId="3354746726" sldId="364"/>
            <ac:spMk id="5" creationId="{54813D45-79C5-3428-969D-D8D0AE5EC044}"/>
          </ac:spMkLst>
        </pc:spChg>
        <pc:spChg chg="add del mod">
          <ac:chgData name="Jennifer Callahan" userId="03cf1076-fe93-4454-bb1e-74ed1e20c5b2" providerId="ADAL" clId="{B4BFA5C0-EDAE-4E74-BCA2-0E7044BAAE68}" dt="2022-10-12T00:30:48.521" v="4681" actId="21"/>
          <ac:spMkLst>
            <pc:docMk/>
            <pc:sldMk cId="3354746726" sldId="364"/>
            <ac:spMk id="10" creationId="{E4E2A7EF-C613-EF4E-5025-953E6A0203F5}"/>
          </ac:spMkLst>
        </pc:spChg>
        <pc:spChg chg="mod">
          <ac:chgData name="Jennifer Callahan" userId="03cf1076-fe93-4454-bb1e-74ed1e20c5b2" providerId="ADAL" clId="{B4BFA5C0-EDAE-4E74-BCA2-0E7044BAAE68}" dt="2022-10-12T00:31:47.356" v="4692" actId="1076"/>
          <ac:spMkLst>
            <pc:docMk/>
            <pc:sldMk cId="3354746726" sldId="364"/>
            <ac:spMk id="12" creationId="{B6C5B136-2B74-40B0-AD73-B7D74582C079}"/>
          </ac:spMkLst>
        </pc:spChg>
        <pc:picChg chg="add del mod">
          <ac:chgData name="Jennifer Callahan" userId="03cf1076-fe93-4454-bb1e-74ed1e20c5b2" providerId="ADAL" clId="{B4BFA5C0-EDAE-4E74-BCA2-0E7044BAAE68}" dt="2022-10-12T15:49:12.927" v="5351" actId="21"/>
          <ac:picMkLst>
            <pc:docMk/>
            <pc:sldMk cId="3354746726" sldId="364"/>
            <ac:picMk id="3" creationId="{6281AA79-675B-3DAE-02CA-A4E737DBF56A}"/>
          </ac:picMkLst>
        </pc:picChg>
        <pc:picChg chg="add mod ord">
          <ac:chgData name="Jennifer Callahan" userId="03cf1076-fe93-4454-bb1e-74ed1e20c5b2" providerId="ADAL" clId="{B4BFA5C0-EDAE-4E74-BCA2-0E7044BAAE68}" dt="2022-10-12T00:31:23.349" v="4689" actId="29295"/>
          <ac:picMkLst>
            <pc:docMk/>
            <pc:sldMk cId="3354746726" sldId="364"/>
            <ac:picMk id="8" creationId="{BA09FFE3-E529-004F-D336-4026B3BD9662}"/>
          </ac:picMkLst>
        </pc:picChg>
      </pc:sldChg>
      <pc:sldChg chg="addSp delSp modSp mod">
        <pc:chgData name="Jennifer Callahan" userId="03cf1076-fe93-4454-bb1e-74ed1e20c5b2" providerId="ADAL" clId="{B4BFA5C0-EDAE-4E74-BCA2-0E7044BAAE68}" dt="2022-10-12T15:54:34.660" v="5602" actId="27636"/>
        <pc:sldMkLst>
          <pc:docMk/>
          <pc:sldMk cId="3999675059" sldId="367"/>
        </pc:sldMkLst>
        <pc:spChg chg="add del mod">
          <ac:chgData name="Jennifer Callahan" userId="03cf1076-fe93-4454-bb1e-74ed1e20c5b2" providerId="ADAL" clId="{B4BFA5C0-EDAE-4E74-BCA2-0E7044BAAE68}" dt="2022-10-12T00:33:41.537" v="4705" actId="931"/>
          <ac:spMkLst>
            <pc:docMk/>
            <pc:sldMk cId="3999675059" sldId="367"/>
            <ac:spMk id="6" creationId="{B0D4D1C7-B527-D079-A85C-1773330A7A06}"/>
          </ac:spMkLst>
        </pc:spChg>
        <pc:spChg chg="add del mod">
          <ac:chgData name="Jennifer Callahan" userId="03cf1076-fe93-4454-bb1e-74ed1e20c5b2" providerId="ADAL" clId="{B4BFA5C0-EDAE-4E74-BCA2-0E7044BAAE68}" dt="2022-10-12T00:37:08.197" v="4721" actId="21"/>
          <ac:spMkLst>
            <pc:docMk/>
            <pc:sldMk cId="3999675059" sldId="367"/>
            <ac:spMk id="10" creationId="{BCB3CF3D-F7BB-3B71-6BD9-12AAC9844FD3}"/>
          </ac:spMkLst>
        </pc:spChg>
        <pc:spChg chg="mod">
          <ac:chgData name="Jennifer Callahan" userId="03cf1076-fe93-4454-bb1e-74ed1e20c5b2" providerId="ADAL" clId="{B4BFA5C0-EDAE-4E74-BCA2-0E7044BAAE68}" dt="2022-10-12T15:54:34.660" v="5602" actId="27636"/>
          <ac:spMkLst>
            <pc:docMk/>
            <pc:sldMk cId="3999675059" sldId="367"/>
            <ac:spMk id="12" creationId="{B6C5B136-2B74-40B0-AD73-B7D74582C079}"/>
          </ac:spMkLst>
        </pc:spChg>
        <pc:picChg chg="del">
          <ac:chgData name="Jennifer Callahan" userId="03cf1076-fe93-4454-bb1e-74ed1e20c5b2" providerId="ADAL" clId="{B4BFA5C0-EDAE-4E74-BCA2-0E7044BAAE68}" dt="2022-10-12T15:53:39.508" v="5586" actId="21"/>
          <ac:picMkLst>
            <pc:docMk/>
            <pc:sldMk cId="3999675059" sldId="367"/>
            <ac:picMk id="3" creationId="{08952C87-F87D-D3D4-4C81-1734B5945610}"/>
          </ac:picMkLst>
        </pc:picChg>
        <pc:picChg chg="add del mod">
          <ac:chgData name="Jennifer Callahan" userId="03cf1076-fe93-4454-bb1e-74ed1e20c5b2" providerId="ADAL" clId="{B4BFA5C0-EDAE-4E74-BCA2-0E7044BAAE68}" dt="2022-10-12T00:33:41.537" v="4705" actId="931"/>
          <ac:picMkLst>
            <pc:docMk/>
            <pc:sldMk cId="3999675059" sldId="367"/>
            <ac:picMk id="5" creationId="{9719379C-5FE6-C53A-E21B-D667F89A5FBC}"/>
          </ac:picMkLst>
        </pc:picChg>
        <pc:picChg chg="add del mod">
          <ac:chgData name="Jennifer Callahan" userId="03cf1076-fe93-4454-bb1e-74ed1e20c5b2" providerId="ADAL" clId="{B4BFA5C0-EDAE-4E74-BCA2-0E7044BAAE68}" dt="2022-10-12T00:37:08.197" v="4721" actId="21"/>
          <ac:picMkLst>
            <pc:docMk/>
            <pc:sldMk cId="3999675059" sldId="367"/>
            <ac:picMk id="8" creationId="{181045B3-172A-572A-B3A2-5EEEC6461B9C}"/>
          </ac:picMkLst>
        </pc:picChg>
      </pc:sldChg>
      <pc:sldChg chg="addSp delSp modSp mod">
        <pc:chgData name="Jennifer Callahan" userId="03cf1076-fe93-4454-bb1e-74ed1e20c5b2" providerId="ADAL" clId="{B4BFA5C0-EDAE-4E74-BCA2-0E7044BAAE68}" dt="2022-10-11T20:17:51.704" v="4401" actId="1076"/>
        <pc:sldMkLst>
          <pc:docMk/>
          <pc:sldMk cId="2057023446" sldId="441"/>
        </pc:sldMkLst>
        <pc:spChg chg="mod">
          <ac:chgData name="Jennifer Callahan" userId="03cf1076-fe93-4454-bb1e-74ed1e20c5b2" providerId="ADAL" clId="{B4BFA5C0-EDAE-4E74-BCA2-0E7044BAAE68}" dt="2022-10-11T20:17:47.153" v="4400" actId="1076"/>
          <ac:spMkLst>
            <pc:docMk/>
            <pc:sldMk cId="2057023446" sldId="441"/>
            <ac:spMk id="3" creationId="{CCDC8B12-01F2-CC56-7551-A00DDE7F84E7}"/>
          </ac:spMkLst>
        </pc:spChg>
        <pc:spChg chg="add del mod">
          <ac:chgData name="Jennifer Callahan" userId="03cf1076-fe93-4454-bb1e-74ed1e20c5b2" providerId="ADAL" clId="{B4BFA5C0-EDAE-4E74-BCA2-0E7044BAAE68}" dt="2022-10-11T20:17:24.343" v="4397" actId="21"/>
          <ac:spMkLst>
            <pc:docMk/>
            <pc:sldMk cId="2057023446" sldId="441"/>
            <ac:spMk id="8" creationId="{E0D29539-70C8-C964-5136-D227C617402A}"/>
          </ac:spMkLst>
        </pc:spChg>
        <pc:spChg chg="mod">
          <ac:chgData name="Jennifer Callahan" userId="03cf1076-fe93-4454-bb1e-74ed1e20c5b2" providerId="ADAL" clId="{B4BFA5C0-EDAE-4E74-BCA2-0E7044BAAE68}" dt="2022-10-11T20:16:02.345" v="4337" actId="1076"/>
          <ac:spMkLst>
            <pc:docMk/>
            <pc:sldMk cId="2057023446" sldId="441"/>
            <ac:spMk id="11" creationId="{5FC97F03-6B53-D248-9356-78F868B570FA}"/>
          </ac:spMkLst>
        </pc:spChg>
        <pc:picChg chg="add mod">
          <ac:chgData name="Jennifer Callahan" userId="03cf1076-fe93-4454-bb1e-74ed1e20c5b2" providerId="ADAL" clId="{B4BFA5C0-EDAE-4E74-BCA2-0E7044BAAE68}" dt="2022-10-11T20:17:51.704" v="4401" actId="1076"/>
          <ac:picMkLst>
            <pc:docMk/>
            <pc:sldMk cId="2057023446" sldId="441"/>
            <ac:picMk id="5" creationId="{DF913709-BA2E-914F-22A4-E6791FD9F2A0}"/>
          </ac:picMkLst>
        </pc:picChg>
      </pc:sldChg>
      <pc:sldChg chg="addSp modSp mod">
        <pc:chgData name="Jennifer Callahan" userId="03cf1076-fe93-4454-bb1e-74ed1e20c5b2" providerId="ADAL" clId="{B4BFA5C0-EDAE-4E74-BCA2-0E7044BAAE68}" dt="2022-10-12T15:38:06.190" v="5198" actId="20577"/>
        <pc:sldMkLst>
          <pc:docMk/>
          <pc:sldMk cId="4046714702" sldId="457"/>
        </pc:sldMkLst>
        <pc:spChg chg="mod">
          <ac:chgData name="Jennifer Callahan" userId="03cf1076-fe93-4454-bb1e-74ed1e20c5b2" providerId="ADAL" clId="{B4BFA5C0-EDAE-4E74-BCA2-0E7044BAAE68}" dt="2022-10-12T00:56:10.605" v="4821" actId="1076"/>
          <ac:spMkLst>
            <pc:docMk/>
            <pc:sldMk cId="4046714702" sldId="457"/>
            <ac:spMk id="12" creationId="{B6C5B136-2B74-40B0-AD73-B7D74582C079}"/>
          </ac:spMkLst>
        </pc:spChg>
        <pc:spChg chg="mod">
          <ac:chgData name="Jennifer Callahan" userId="03cf1076-fe93-4454-bb1e-74ed1e20c5b2" providerId="ADAL" clId="{B4BFA5C0-EDAE-4E74-BCA2-0E7044BAAE68}" dt="2022-10-12T15:38:06.190" v="5198" actId="20577"/>
          <ac:spMkLst>
            <pc:docMk/>
            <pc:sldMk cId="4046714702" sldId="457"/>
            <ac:spMk id="15" creationId="{3B150AB3-843C-4AE2-B229-3CD151C2D6A2}"/>
          </ac:spMkLst>
        </pc:spChg>
        <pc:picChg chg="add mod ord">
          <ac:chgData name="Jennifer Callahan" userId="03cf1076-fe93-4454-bb1e-74ed1e20c5b2" providerId="ADAL" clId="{B4BFA5C0-EDAE-4E74-BCA2-0E7044BAAE68}" dt="2022-10-12T00:56:09.635" v="4820" actId="167"/>
          <ac:picMkLst>
            <pc:docMk/>
            <pc:sldMk cId="4046714702" sldId="457"/>
            <ac:picMk id="3" creationId="{13EB9B55-1FB5-B24A-CC7F-06A0EF9441AB}"/>
          </ac:picMkLst>
        </pc:picChg>
      </pc:sldChg>
      <pc:sldChg chg="modSp mod">
        <pc:chgData name="Jennifer Callahan" userId="03cf1076-fe93-4454-bb1e-74ed1e20c5b2" providerId="ADAL" clId="{B4BFA5C0-EDAE-4E74-BCA2-0E7044BAAE68}" dt="2022-10-12T15:33:15.838" v="5047" actId="20577"/>
        <pc:sldMkLst>
          <pc:docMk/>
          <pc:sldMk cId="1849300482" sldId="458"/>
        </pc:sldMkLst>
        <pc:spChg chg="mod">
          <ac:chgData name="Jennifer Callahan" userId="03cf1076-fe93-4454-bb1e-74ed1e20c5b2" providerId="ADAL" clId="{B4BFA5C0-EDAE-4E74-BCA2-0E7044BAAE68}" dt="2022-10-12T15:33:15.838" v="5047" actId="20577"/>
          <ac:spMkLst>
            <pc:docMk/>
            <pc:sldMk cId="1849300482" sldId="458"/>
            <ac:spMk id="3" creationId="{B0AA0115-20B4-4C86-8537-D9BA80784B9D}"/>
          </ac:spMkLst>
        </pc:spChg>
      </pc:sldChg>
      <pc:sldChg chg="modSp mod">
        <pc:chgData name="Jennifer Callahan" userId="03cf1076-fe93-4454-bb1e-74ed1e20c5b2" providerId="ADAL" clId="{B4BFA5C0-EDAE-4E74-BCA2-0E7044BAAE68}" dt="2022-10-12T15:28:59.312" v="4940" actId="20577"/>
        <pc:sldMkLst>
          <pc:docMk/>
          <pc:sldMk cId="1091501503" sldId="460"/>
        </pc:sldMkLst>
        <pc:spChg chg="mod">
          <ac:chgData name="Jennifer Callahan" userId="03cf1076-fe93-4454-bb1e-74ed1e20c5b2" providerId="ADAL" clId="{B4BFA5C0-EDAE-4E74-BCA2-0E7044BAAE68}" dt="2022-10-12T15:28:59.312" v="4940" actId="20577"/>
          <ac:spMkLst>
            <pc:docMk/>
            <pc:sldMk cId="1091501503" sldId="460"/>
            <ac:spMk id="3" creationId="{B0AA0115-20B4-4C86-8537-D9BA80784B9D}"/>
          </ac:spMkLst>
        </pc:spChg>
        <pc:picChg chg="mod ord">
          <ac:chgData name="Jennifer Callahan" userId="03cf1076-fe93-4454-bb1e-74ed1e20c5b2" providerId="ADAL" clId="{B4BFA5C0-EDAE-4E74-BCA2-0E7044BAAE68}" dt="2022-10-12T00:52:41.974" v="4806" actId="1076"/>
          <ac:picMkLst>
            <pc:docMk/>
            <pc:sldMk cId="1091501503" sldId="460"/>
            <ac:picMk id="6" creationId="{B61674B5-87D4-7602-A960-4BA8AA24D39C}"/>
          </ac:picMkLst>
        </pc:picChg>
      </pc:sldChg>
      <pc:sldChg chg="modSp mod">
        <pc:chgData name="Jennifer Callahan" userId="03cf1076-fe93-4454-bb1e-74ed1e20c5b2" providerId="ADAL" clId="{B4BFA5C0-EDAE-4E74-BCA2-0E7044BAAE68}" dt="2022-10-12T15:24:08.230" v="4889" actId="20577"/>
        <pc:sldMkLst>
          <pc:docMk/>
          <pc:sldMk cId="197978019" sldId="462"/>
        </pc:sldMkLst>
        <pc:graphicFrameChg chg="modGraphic">
          <ac:chgData name="Jennifer Callahan" userId="03cf1076-fe93-4454-bb1e-74ed1e20c5b2" providerId="ADAL" clId="{B4BFA5C0-EDAE-4E74-BCA2-0E7044BAAE68}" dt="2022-10-12T15:24:08.230" v="4889" actId="20577"/>
          <ac:graphicFrameMkLst>
            <pc:docMk/>
            <pc:sldMk cId="197978019" sldId="462"/>
            <ac:graphicFrameMk id="2" creationId="{C2E63AAF-5C96-6BDE-CA96-9C1F4046C123}"/>
          </ac:graphicFrameMkLst>
        </pc:graphicFrameChg>
      </pc:sldChg>
      <pc:sldChg chg="addSp modSp mod">
        <pc:chgData name="Jennifer Callahan" userId="03cf1076-fe93-4454-bb1e-74ed1e20c5b2" providerId="ADAL" clId="{B4BFA5C0-EDAE-4E74-BCA2-0E7044BAAE68}" dt="2022-10-12T00:14:36.133" v="4637" actId="167"/>
        <pc:sldMkLst>
          <pc:docMk/>
          <pc:sldMk cId="3763672596" sldId="464"/>
        </pc:sldMkLst>
        <pc:spChg chg="mod">
          <ac:chgData name="Jennifer Callahan" userId="03cf1076-fe93-4454-bb1e-74ed1e20c5b2" providerId="ADAL" clId="{B4BFA5C0-EDAE-4E74-BCA2-0E7044BAAE68}" dt="2022-10-12T00:12:25.687" v="4625" actId="1076"/>
          <ac:spMkLst>
            <pc:docMk/>
            <pc:sldMk cId="3763672596" sldId="464"/>
            <ac:spMk id="3" creationId="{B133B4FD-E220-EBAB-A991-57E4993D0F77}"/>
          </ac:spMkLst>
        </pc:spChg>
        <pc:spChg chg="mod">
          <ac:chgData name="Jennifer Callahan" userId="03cf1076-fe93-4454-bb1e-74ed1e20c5b2" providerId="ADAL" clId="{B4BFA5C0-EDAE-4E74-BCA2-0E7044BAAE68}" dt="2022-10-12T00:12:35.229" v="4628" actId="27636"/>
          <ac:spMkLst>
            <pc:docMk/>
            <pc:sldMk cId="3763672596" sldId="464"/>
            <ac:spMk id="11" creationId="{23979784-EBD8-4D85-BA3E-084EFF814BE6}"/>
          </ac:spMkLst>
        </pc:spChg>
        <pc:spChg chg="mod">
          <ac:chgData name="Jennifer Callahan" userId="03cf1076-fe93-4454-bb1e-74ed1e20c5b2" providerId="ADAL" clId="{B4BFA5C0-EDAE-4E74-BCA2-0E7044BAAE68}" dt="2022-10-12T00:12:28.310" v="4626" actId="1076"/>
          <ac:spMkLst>
            <pc:docMk/>
            <pc:sldMk cId="3763672596" sldId="464"/>
            <ac:spMk id="12" creationId="{B6C5B136-2B74-40B0-AD73-B7D74582C079}"/>
          </ac:spMkLst>
        </pc:spChg>
        <pc:picChg chg="add mod ord">
          <ac:chgData name="Jennifer Callahan" userId="03cf1076-fe93-4454-bb1e-74ed1e20c5b2" providerId="ADAL" clId="{B4BFA5C0-EDAE-4E74-BCA2-0E7044BAAE68}" dt="2022-10-12T00:14:36.133" v="4637" actId="167"/>
          <ac:picMkLst>
            <pc:docMk/>
            <pc:sldMk cId="3763672596" sldId="464"/>
            <ac:picMk id="5" creationId="{62DC2EA8-55E1-558D-4197-F679E1BD4705}"/>
          </ac:picMkLst>
        </pc:picChg>
      </pc:sldChg>
      <pc:sldChg chg="addSp modSp mod">
        <pc:chgData name="Jennifer Callahan" userId="03cf1076-fe93-4454-bb1e-74ed1e20c5b2" providerId="ADAL" clId="{B4BFA5C0-EDAE-4E74-BCA2-0E7044BAAE68}" dt="2022-10-12T00:31:59.744" v="4696" actId="1076"/>
        <pc:sldMkLst>
          <pc:docMk/>
          <pc:sldMk cId="2193073256" sldId="465"/>
        </pc:sldMkLst>
        <pc:spChg chg="mod">
          <ac:chgData name="Jennifer Callahan" userId="03cf1076-fe93-4454-bb1e-74ed1e20c5b2" providerId="ADAL" clId="{B4BFA5C0-EDAE-4E74-BCA2-0E7044BAAE68}" dt="2022-10-12T00:31:59.744" v="4696" actId="1076"/>
          <ac:spMkLst>
            <pc:docMk/>
            <pc:sldMk cId="2193073256" sldId="465"/>
            <ac:spMk id="12" creationId="{B6C5B136-2B74-40B0-AD73-B7D74582C079}"/>
          </ac:spMkLst>
        </pc:spChg>
        <pc:picChg chg="add mod ord">
          <ac:chgData name="Jennifer Callahan" userId="03cf1076-fe93-4454-bb1e-74ed1e20c5b2" providerId="ADAL" clId="{B4BFA5C0-EDAE-4E74-BCA2-0E7044BAAE68}" dt="2022-10-12T00:31:59.043" v="4695" actId="167"/>
          <ac:picMkLst>
            <pc:docMk/>
            <pc:sldMk cId="2193073256" sldId="465"/>
            <ac:picMk id="3" creationId="{491A6070-57B3-CC71-FAC0-1C6008A67FEE}"/>
          </ac:picMkLst>
        </pc:picChg>
      </pc:sldChg>
      <pc:sldChg chg="addSp modSp mod">
        <pc:chgData name="Jennifer Callahan" userId="03cf1076-fe93-4454-bb1e-74ed1e20c5b2" providerId="ADAL" clId="{B4BFA5C0-EDAE-4E74-BCA2-0E7044BAAE68}" dt="2022-10-12T15:51:58.719" v="5519" actId="20577"/>
        <pc:sldMkLst>
          <pc:docMk/>
          <pc:sldMk cId="2414286072" sldId="466"/>
        </pc:sldMkLst>
        <pc:spChg chg="mod">
          <ac:chgData name="Jennifer Callahan" userId="03cf1076-fe93-4454-bb1e-74ed1e20c5b2" providerId="ADAL" clId="{B4BFA5C0-EDAE-4E74-BCA2-0E7044BAAE68}" dt="2022-10-12T15:51:58.719" v="5519" actId="20577"/>
          <ac:spMkLst>
            <pc:docMk/>
            <pc:sldMk cId="2414286072" sldId="466"/>
            <ac:spMk id="12" creationId="{B6C5B136-2B74-40B0-AD73-B7D74582C079}"/>
          </ac:spMkLst>
        </pc:spChg>
        <pc:picChg chg="add mod ord">
          <ac:chgData name="Jennifer Callahan" userId="03cf1076-fe93-4454-bb1e-74ed1e20c5b2" providerId="ADAL" clId="{B4BFA5C0-EDAE-4E74-BCA2-0E7044BAAE68}" dt="2022-10-12T00:32:21.353" v="4700" actId="167"/>
          <ac:picMkLst>
            <pc:docMk/>
            <pc:sldMk cId="2414286072" sldId="466"/>
            <ac:picMk id="2" creationId="{99304DA7-1989-01BF-1666-FC9A02843F33}"/>
          </ac:picMkLst>
        </pc:picChg>
      </pc:sldChg>
      <pc:sldChg chg="addSp modSp mod">
        <pc:chgData name="Jennifer Callahan" userId="03cf1076-fe93-4454-bb1e-74ed1e20c5b2" providerId="ADAL" clId="{B4BFA5C0-EDAE-4E74-BCA2-0E7044BAAE68}" dt="2022-10-12T15:54:50.919" v="5603" actId="1076"/>
        <pc:sldMkLst>
          <pc:docMk/>
          <pc:sldMk cId="2717165641" sldId="467"/>
        </pc:sldMkLst>
        <pc:spChg chg="add mod">
          <ac:chgData name="Jennifer Callahan" userId="03cf1076-fe93-4454-bb1e-74ed1e20c5b2" providerId="ADAL" clId="{B4BFA5C0-EDAE-4E74-BCA2-0E7044BAAE68}" dt="2022-10-12T00:36:10.390" v="4712" actId="1076"/>
          <ac:spMkLst>
            <pc:docMk/>
            <pc:sldMk cId="2717165641" sldId="467"/>
            <ac:spMk id="5" creationId="{7592E3BA-ECAA-9EDC-E8E0-E92442F043F6}"/>
          </ac:spMkLst>
        </pc:spChg>
        <pc:spChg chg="mod">
          <ac:chgData name="Jennifer Callahan" userId="03cf1076-fe93-4454-bb1e-74ed1e20c5b2" providerId="ADAL" clId="{B4BFA5C0-EDAE-4E74-BCA2-0E7044BAAE68}" dt="2022-10-12T15:53:54.864" v="5589" actId="21"/>
          <ac:spMkLst>
            <pc:docMk/>
            <pc:sldMk cId="2717165641" sldId="467"/>
            <ac:spMk id="12" creationId="{B6C5B136-2B74-40B0-AD73-B7D74582C079}"/>
          </ac:spMkLst>
        </pc:spChg>
        <pc:picChg chg="add mod">
          <ac:chgData name="Jennifer Callahan" userId="03cf1076-fe93-4454-bb1e-74ed1e20c5b2" providerId="ADAL" clId="{B4BFA5C0-EDAE-4E74-BCA2-0E7044BAAE68}" dt="2022-10-12T15:54:50.919" v="5603" actId="1076"/>
          <ac:picMkLst>
            <pc:docMk/>
            <pc:sldMk cId="2717165641" sldId="467"/>
            <ac:picMk id="2" creationId="{AA9E2C50-86B0-A59D-C8B1-CC4BF3BC03F2}"/>
          </ac:picMkLst>
        </pc:picChg>
        <pc:picChg chg="add mod ord">
          <ac:chgData name="Jennifer Callahan" userId="03cf1076-fe93-4454-bb1e-74ed1e20c5b2" providerId="ADAL" clId="{B4BFA5C0-EDAE-4E74-BCA2-0E7044BAAE68}" dt="2022-10-12T00:36:33.534" v="4715" actId="167"/>
          <ac:picMkLst>
            <pc:docMk/>
            <pc:sldMk cId="2717165641" sldId="467"/>
            <ac:picMk id="3" creationId="{B6845841-A027-1699-D6A1-4E0A8FE4F4FF}"/>
          </ac:picMkLst>
        </pc:picChg>
      </pc:sldChg>
      <pc:sldChg chg="addSp delSp modSp mod">
        <pc:chgData name="Jennifer Callahan" userId="03cf1076-fe93-4454-bb1e-74ed1e20c5b2" providerId="ADAL" clId="{B4BFA5C0-EDAE-4E74-BCA2-0E7044BAAE68}" dt="2022-10-12T00:39:04.976" v="4733" actId="167"/>
        <pc:sldMkLst>
          <pc:docMk/>
          <pc:sldMk cId="2785226346" sldId="468"/>
        </pc:sldMkLst>
        <pc:spChg chg="add del mod">
          <ac:chgData name="Jennifer Callahan" userId="03cf1076-fe93-4454-bb1e-74ed1e20c5b2" providerId="ADAL" clId="{B4BFA5C0-EDAE-4E74-BCA2-0E7044BAAE68}" dt="2022-10-12T00:38:46.686" v="4728" actId="21"/>
          <ac:spMkLst>
            <pc:docMk/>
            <pc:sldMk cId="2785226346" sldId="468"/>
            <ac:spMk id="6" creationId="{18DB6DDA-BA3A-49FA-E0EE-B0E8AC59981D}"/>
          </ac:spMkLst>
        </pc:spChg>
        <pc:picChg chg="add mod ord">
          <ac:chgData name="Jennifer Callahan" userId="03cf1076-fe93-4454-bb1e-74ed1e20c5b2" providerId="ADAL" clId="{B4BFA5C0-EDAE-4E74-BCA2-0E7044BAAE68}" dt="2022-10-12T00:39:04.976" v="4733" actId="167"/>
          <ac:picMkLst>
            <pc:docMk/>
            <pc:sldMk cId="2785226346" sldId="468"/>
            <ac:picMk id="5" creationId="{0FFFA4C3-6314-5566-D5F5-5F4B2E905C6A}"/>
          </ac:picMkLst>
        </pc:picChg>
      </pc:sldChg>
      <pc:sldChg chg="addSp modSp mod modNotesTx">
        <pc:chgData name="Jennifer Callahan" userId="03cf1076-fe93-4454-bb1e-74ed1e20c5b2" providerId="ADAL" clId="{B4BFA5C0-EDAE-4E74-BCA2-0E7044BAAE68}" dt="2022-10-12T16:00:36.719" v="5818" actId="255"/>
        <pc:sldMkLst>
          <pc:docMk/>
          <pc:sldMk cId="775537994" sldId="471"/>
        </pc:sldMkLst>
        <pc:spChg chg="mod">
          <ac:chgData name="Jennifer Callahan" userId="03cf1076-fe93-4454-bb1e-74ed1e20c5b2" providerId="ADAL" clId="{B4BFA5C0-EDAE-4E74-BCA2-0E7044BAAE68}" dt="2022-10-11T20:27:26.790" v="4438" actId="1076"/>
          <ac:spMkLst>
            <pc:docMk/>
            <pc:sldMk cId="775537994" sldId="471"/>
            <ac:spMk id="10" creationId="{ECD016C3-DEC8-451D-8196-D40EF4DDEF49}"/>
          </ac:spMkLst>
        </pc:spChg>
        <pc:spChg chg="mod">
          <ac:chgData name="Jennifer Callahan" userId="03cf1076-fe93-4454-bb1e-74ed1e20c5b2" providerId="ADAL" clId="{B4BFA5C0-EDAE-4E74-BCA2-0E7044BAAE68}" dt="2022-10-12T16:00:36.719" v="5818" actId="255"/>
          <ac:spMkLst>
            <pc:docMk/>
            <pc:sldMk cId="775537994" sldId="471"/>
            <ac:spMk id="11" creationId="{768121C0-1A8C-4DC1-8EDD-9110E34C3332}"/>
          </ac:spMkLst>
        </pc:spChg>
        <pc:picChg chg="add mod ord">
          <ac:chgData name="Jennifer Callahan" userId="03cf1076-fe93-4454-bb1e-74ed1e20c5b2" providerId="ADAL" clId="{B4BFA5C0-EDAE-4E74-BCA2-0E7044BAAE68}" dt="2022-10-12T15:58:48.652" v="5796" actId="167"/>
          <ac:picMkLst>
            <pc:docMk/>
            <pc:sldMk cId="775537994" sldId="471"/>
            <ac:picMk id="2" creationId="{115273B1-98FB-AD97-E49F-F0D4DA41C7B3}"/>
          </ac:picMkLst>
        </pc:picChg>
        <pc:picChg chg="add mod ord">
          <ac:chgData name="Jennifer Callahan" userId="03cf1076-fe93-4454-bb1e-74ed1e20c5b2" providerId="ADAL" clId="{B4BFA5C0-EDAE-4E74-BCA2-0E7044BAAE68}" dt="2022-10-12T15:58:53.399" v="5797" actId="167"/>
          <ac:picMkLst>
            <pc:docMk/>
            <pc:sldMk cId="775537994" sldId="471"/>
            <ac:picMk id="3" creationId="{0DD4952D-9146-0C4D-CC4F-55A21460F858}"/>
          </ac:picMkLst>
        </pc:picChg>
      </pc:sldChg>
      <pc:sldChg chg="addSp delSp modSp mod">
        <pc:chgData name="Jennifer Callahan" userId="03cf1076-fe93-4454-bb1e-74ed1e20c5b2" providerId="ADAL" clId="{B4BFA5C0-EDAE-4E74-BCA2-0E7044BAAE68}" dt="2022-10-12T16:02:41.686" v="5820"/>
        <pc:sldMkLst>
          <pc:docMk/>
          <pc:sldMk cId="1653964513" sldId="473"/>
        </pc:sldMkLst>
        <pc:spChg chg="add del mod">
          <ac:chgData name="Jennifer Callahan" userId="03cf1076-fe93-4454-bb1e-74ed1e20c5b2" providerId="ADAL" clId="{B4BFA5C0-EDAE-4E74-BCA2-0E7044BAAE68}" dt="2022-10-12T00:40:14.454" v="4739" actId="21"/>
          <ac:spMkLst>
            <pc:docMk/>
            <pc:sldMk cId="1653964513" sldId="473"/>
            <ac:spMk id="6" creationId="{FD635094-A2D3-11A8-43D9-9B9ED2987161}"/>
          </ac:spMkLst>
        </pc:spChg>
        <pc:picChg chg="add mod ord">
          <ac:chgData name="Jennifer Callahan" userId="03cf1076-fe93-4454-bb1e-74ed1e20c5b2" providerId="ADAL" clId="{B4BFA5C0-EDAE-4E74-BCA2-0E7044BAAE68}" dt="2022-10-12T16:02:41.686" v="5820"/>
          <ac:picMkLst>
            <pc:docMk/>
            <pc:sldMk cId="1653964513" sldId="473"/>
            <ac:picMk id="3" creationId="{2E5D0C7D-3AB3-A16C-BD7E-A7BA86E38273}"/>
          </ac:picMkLst>
        </pc:picChg>
      </pc:sldChg>
      <pc:sldChg chg="modSp mod">
        <pc:chgData name="Jennifer Callahan" userId="03cf1076-fe93-4454-bb1e-74ed1e20c5b2" providerId="ADAL" clId="{B4BFA5C0-EDAE-4E74-BCA2-0E7044BAAE68}" dt="2022-10-12T16:04:06.359" v="5822" actId="20577"/>
        <pc:sldMkLst>
          <pc:docMk/>
          <pc:sldMk cId="2469017834" sldId="474"/>
        </pc:sldMkLst>
        <pc:spChg chg="mod">
          <ac:chgData name="Jennifer Callahan" userId="03cf1076-fe93-4454-bb1e-74ed1e20c5b2" providerId="ADAL" clId="{B4BFA5C0-EDAE-4E74-BCA2-0E7044BAAE68}" dt="2022-10-12T16:04:06.359" v="5822" actId="20577"/>
          <ac:spMkLst>
            <pc:docMk/>
            <pc:sldMk cId="2469017834" sldId="474"/>
            <ac:spMk id="11" creationId="{768121C0-1A8C-4DC1-8EDD-9110E34C3332}"/>
          </ac:spMkLst>
        </pc:spChg>
      </pc:sldChg>
      <pc:sldChg chg="modSp mod">
        <pc:chgData name="Jennifer Callahan" userId="03cf1076-fe93-4454-bb1e-74ed1e20c5b2" providerId="ADAL" clId="{B4BFA5C0-EDAE-4E74-BCA2-0E7044BAAE68}" dt="2022-10-11T01:57:00.083" v="32" actId="14100"/>
        <pc:sldMkLst>
          <pc:docMk/>
          <pc:sldMk cId="2076150179" sldId="475"/>
        </pc:sldMkLst>
        <pc:spChg chg="mod">
          <ac:chgData name="Jennifer Callahan" userId="03cf1076-fe93-4454-bb1e-74ed1e20c5b2" providerId="ADAL" clId="{B4BFA5C0-EDAE-4E74-BCA2-0E7044BAAE68}" dt="2022-10-11T01:56:54.563" v="30" actId="1076"/>
          <ac:spMkLst>
            <pc:docMk/>
            <pc:sldMk cId="2076150179" sldId="475"/>
            <ac:spMk id="10" creationId="{ECD016C3-DEC8-451D-8196-D40EF4DDEF49}"/>
          </ac:spMkLst>
        </pc:spChg>
        <pc:spChg chg="mod">
          <ac:chgData name="Jennifer Callahan" userId="03cf1076-fe93-4454-bb1e-74ed1e20c5b2" providerId="ADAL" clId="{B4BFA5C0-EDAE-4E74-BCA2-0E7044BAAE68}" dt="2022-10-11T01:56:57.453" v="31" actId="1076"/>
          <ac:spMkLst>
            <pc:docMk/>
            <pc:sldMk cId="2076150179" sldId="475"/>
            <ac:spMk id="11" creationId="{768121C0-1A8C-4DC1-8EDD-9110E34C3332}"/>
          </ac:spMkLst>
        </pc:spChg>
        <pc:picChg chg="mod">
          <ac:chgData name="Jennifer Callahan" userId="03cf1076-fe93-4454-bb1e-74ed1e20c5b2" providerId="ADAL" clId="{B4BFA5C0-EDAE-4E74-BCA2-0E7044BAAE68}" dt="2022-10-11T01:57:00.083" v="32" actId="14100"/>
          <ac:picMkLst>
            <pc:docMk/>
            <pc:sldMk cId="2076150179" sldId="475"/>
            <ac:picMk id="3" creationId="{BB6DAE59-A5B5-9845-ED54-6187C0CA1845}"/>
          </ac:picMkLst>
        </pc:picChg>
      </pc:sldChg>
      <pc:sldChg chg="modSp mod">
        <pc:chgData name="Jennifer Callahan" userId="03cf1076-fe93-4454-bb1e-74ed1e20c5b2" providerId="ADAL" clId="{B4BFA5C0-EDAE-4E74-BCA2-0E7044BAAE68}" dt="2022-10-11T01:54:14.570" v="6" actId="255"/>
        <pc:sldMkLst>
          <pc:docMk/>
          <pc:sldMk cId="1599767744" sldId="476"/>
        </pc:sldMkLst>
        <pc:spChg chg="mod">
          <ac:chgData name="Jennifer Callahan" userId="03cf1076-fe93-4454-bb1e-74ed1e20c5b2" providerId="ADAL" clId="{B4BFA5C0-EDAE-4E74-BCA2-0E7044BAAE68}" dt="2022-10-11T01:54:14.570" v="6" actId="255"/>
          <ac:spMkLst>
            <pc:docMk/>
            <pc:sldMk cId="1599767744" sldId="476"/>
            <ac:spMk id="11" creationId="{768121C0-1A8C-4DC1-8EDD-9110E34C3332}"/>
          </ac:spMkLst>
        </pc:spChg>
      </pc:sldChg>
      <pc:sldChg chg="modSp mod">
        <pc:chgData name="Jennifer Callahan" userId="03cf1076-fe93-4454-bb1e-74ed1e20c5b2" providerId="ADAL" clId="{B4BFA5C0-EDAE-4E74-BCA2-0E7044BAAE68}" dt="2022-10-12T16:04:16.132" v="5824" actId="20577"/>
        <pc:sldMkLst>
          <pc:docMk/>
          <pc:sldMk cId="3414705410" sldId="477"/>
        </pc:sldMkLst>
        <pc:spChg chg="mod">
          <ac:chgData name="Jennifer Callahan" userId="03cf1076-fe93-4454-bb1e-74ed1e20c5b2" providerId="ADAL" clId="{B4BFA5C0-EDAE-4E74-BCA2-0E7044BAAE68}" dt="2022-10-12T16:04:16.132" v="5824" actId="20577"/>
          <ac:spMkLst>
            <pc:docMk/>
            <pc:sldMk cId="3414705410" sldId="477"/>
            <ac:spMk id="11" creationId="{768121C0-1A8C-4DC1-8EDD-9110E34C3332}"/>
          </ac:spMkLst>
        </pc:spChg>
      </pc:sldChg>
      <pc:sldChg chg="modSp mod modNotesTx">
        <pc:chgData name="Jennifer Callahan" userId="03cf1076-fe93-4454-bb1e-74ed1e20c5b2" providerId="ADAL" clId="{B4BFA5C0-EDAE-4E74-BCA2-0E7044BAAE68}" dt="2022-10-12T16:11:47.130" v="6222" actId="20577"/>
        <pc:sldMkLst>
          <pc:docMk/>
          <pc:sldMk cId="2435455937" sldId="478"/>
        </pc:sldMkLst>
        <pc:spChg chg="mod">
          <ac:chgData name="Jennifer Callahan" userId="03cf1076-fe93-4454-bb1e-74ed1e20c5b2" providerId="ADAL" clId="{B4BFA5C0-EDAE-4E74-BCA2-0E7044BAAE68}" dt="2022-10-11T12:54:06.924" v="2502" actId="1076"/>
          <ac:spMkLst>
            <pc:docMk/>
            <pc:sldMk cId="2435455937" sldId="478"/>
            <ac:spMk id="8" creationId="{1F7E1EAF-C9DF-1260-1F9A-7884D0A06D50}"/>
          </ac:spMkLst>
        </pc:spChg>
        <pc:spChg chg="mod">
          <ac:chgData name="Jennifer Callahan" userId="03cf1076-fe93-4454-bb1e-74ed1e20c5b2" providerId="ADAL" clId="{B4BFA5C0-EDAE-4E74-BCA2-0E7044BAAE68}" dt="2022-10-11T12:53:57.181" v="2500" actId="1076"/>
          <ac:spMkLst>
            <pc:docMk/>
            <pc:sldMk cId="2435455937" sldId="478"/>
            <ac:spMk id="10" creationId="{ECD016C3-DEC8-451D-8196-D40EF4DDEF49}"/>
          </ac:spMkLst>
        </pc:spChg>
        <pc:spChg chg="mod">
          <ac:chgData name="Jennifer Callahan" userId="03cf1076-fe93-4454-bb1e-74ed1e20c5b2" providerId="ADAL" clId="{B4BFA5C0-EDAE-4E74-BCA2-0E7044BAAE68}" dt="2022-10-11T12:54:00.659" v="2501" actId="1076"/>
          <ac:spMkLst>
            <pc:docMk/>
            <pc:sldMk cId="2435455937" sldId="478"/>
            <ac:spMk id="11" creationId="{768121C0-1A8C-4DC1-8EDD-9110E34C3332}"/>
          </ac:spMkLst>
        </pc:spChg>
        <pc:picChg chg="mod">
          <ac:chgData name="Jennifer Callahan" userId="03cf1076-fe93-4454-bb1e-74ed1e20c5b2" providerId="ADAL" clId="{B4BFA5C0-EDAE-4E74-BCA2-0E7044BAAE68}" dt="2022-10-11T12:54:13.889" v="2504" actId="1076"/>
          <ac:picMkLst>
            <pc:docMk/>
            <pc:sldMk cId="2435455937" sldId="478"/>
            <ac:picMk id="13" creationId="{A5F6A2D2-DC20-0968-B6A0-6FBF8DACFB7A}"/>
          </ac:picMkLst>
        </pc:picChg>
      </pc:sldChg>
      <pc:sldChg chg="modSp mod">
        <pc:chgData name="Jennifer Callahan" userId="03cf1076-fe93-4454-bb1e-74ed1e20c5b2" providerId="ADAL" clId="{B4BFA5C0-EDAE-4E74-BCA2-0E7044BAAE68}" dt="2022-10-11T01:58:05.563" v="44" actId="1076"/>
        <pc:sldMkLst>
          <pc:docMk/>
          <pc:sldMk cId="772780952" sldId="479"/>
        </pc:sldMkLst>
        <pc:spChg chg="mod">
          <ac:chgData name="Jennifer Callahan" userId="03cf1076-fe93-4454-bb1e-74ed1e20c5b2" providerId="ADAL" clId="{B4BFA5C0-EDAE-4E74-BCA2-0E7044BAAE68}" dt="2022-10-11T01:57:59.335" v="42" actId="1076"/>
          <ac:spMkLst>
            <pc:docMk/>
            <pc:sldMk cId="772780952" sldId="479"/>
            <ac:spMk id="8" creationId="{1F7E1EAF-C9DF-1260-1F9A-7884D0A06D50}"/>
          </ac:spMkLst>
        </pc:spChg>
        <pc:spChg chg="mod">
          <ac:chgData name="Jennifer Callahan" userId="03cf1076-fe93-4454-bb1e-74ed1e20c5b2" providerId="ADAL" clId="{B4BFA5C0-EDAE-4E74-BCA2-0E7044BAAE68}" dt="2022-10-11T01:57:47.222" v="40" actId="1076"/>
          <ac:spMkLst>
            <pc:docMk/>
            <pc:sldMk cId="772780952" sldId="479"/>
            <ac:spMk id="10" creationId="{ECD016C3-DEC8-451D-8196-D40EF4DDEF49}"/>
          </ac:spMkLst>
        </pc:spChg>
        <pc:spChg chg="mod">
          <ac:chgData name="Jennifer Callahan" userId="03cf1076-fe93-4454-bb1e-74ed1e20c5b2" providerId="ADAL" clId="{B4BFA5C0-EDAE-4E74-BCA2-0E7044BAAE68}" dt="2022-10-11T01:57:50.185" v="41" actId="1076"/>
          <ac:spMkLst>
            <pc:docMk/>
            <pc:sldMk cId="772780952" sldId="479"/>
            <ac:spMk id="11" creationId="{768121C0-1A8C-4DC1-8EDD-9110E34C3332}"/>
          </ac:spMkLst>
        </pc:spChg>
        <pc:picChg chg="mod">
          <ac:chgData name="Jennifer Callahan" userId="03cf1076-fe93-4454-bb1e-74ed1e20c5b2" providerId="ADAL" clId="{B4BFA5C0-EDAE-4E74-BCA2-0E7044BAAE68}" dt="2022-10-11T01:58:05.563" v="44" actId="1076"/>
          <ac:picMkLst>
            <pc:docMk/>
            <pc:sldMk cId="772780952" sldId="479"/>
            <ac:picMk id="3" creationId="{C3DE8ED9-2138-3D90-6713-C6F7089F6CB1}"/>
          </ac:picMkLst>
        </pc:picChg>
      </pc:sldChg>
      <pc:sldChg chg="modSp mod">
        <pc:chgData name="Jennifer Callahan" userId="03cf1076-fe93-4454-bb1e-74ed1e20c5b2" providerId="ADAL" clId="{B4BFA5C0-EDAE-4E74-BCA2-0E7044BAAE68}" dt="2022-10-11T01:55:24.992" v="20" actId="1076"/>
        <pc:sldMkLst>
          <pc:docMk/>
          <pc:sldMk cId="3932175454" sldId="480"/>
        </pc:sldMkLst>
        <pc:spChg chg="mod">
          <ac:chgData name="Jennifer Callahan" userId="03cf1076-fe93-4454-bb1e-74ed1e20c5b2" providerId="ADAL" clId="{B4BFA5C0-EDAE-4E74-BCA2-0E7044BAAE68}" dt="2022-10-11T01:55:15.887" v="18" actId="1076"/>
          <ac:spMkLst>
            <pc:docMk/>
            <pc:sldMk cId="3932175454" sldId="480"/>
            <ac:spMk id="10" creationId="{ECD016C3-DEC8-451D-8196-D40EF4DDEF49}"/>
          </ac:spMkLst>
        </pc:spChg>
        <pc:picChg chg="mod">
          <ac:chgData name="Jennifer Callahan" userId="03cf1076-fe93-4454-bb1e-74ed1e20c5b2" providerId="ADAL" clId="{B4BFA5C0-EDAE-4E74-BCA2-0E7044BAAE68}" dt="2022-10-11T01:55:24.992" v="20" actId="1076"/>
          <ac:picMkLst>
            <pc:docMk/>
            <pc:sldMk cId="3932175454" sldId="480"/>
            <ac:picMk id="5" creationId="{82D8398A-77BB-9C1F-4F58-6055A543C138}"/>
          </ac:picMkLst>
        </pc:picChg>
      </pc:sldChg>
      <pc:sldChg chg="modNotesTx">
        <pc:chgData name="Jennifer Callahan" userId="03cf1076-fe93-4454-bb1e-74ed1e20c5b2" providerId="ADAL" clId="{B4BFA5C0-EDAE-4E74-BCA2-0E7044BAAE68}" dt="2022-10-11T01:58:59.446" v="52" actId="20577"/>
        <pc:sldMkLst>
          <pc:docMk/>
          <pc:sldMk cId="1073031556" sldId="481"/>
        </pc:sldMkLst>
      </pc:sldChg>
      <pc:sldChg chg="addSp modSp mod modNotesTx">
        <pc:chgData name="Jennifer Callahan" userId="03cf1076-fe93-4454-bb1e-74ed1e20c5b2" providerId="ADAL" clId="{B4BFA5C0-EDAE-4E74-BCA2-0E7044BAAE68}" dt="2022-10-12T00:44:02.795" v="4767" actId="29295"/>
        <pc:sldMkLst>
          <pc:docMk/>
          <pc:sldMk cId="4016848375" sldId="482"/>
        </pc:sldMkLst>
        <pc:spChg chg="mod">
          <ac:chgData name="Jennifer Callahan" userId="03cf1076-fe93-4454-bb1e-74ed1e20c5b2" providerId="ADAL" clId="{B4BFA5C0-EDAE-4E74-BCA2-0E7044BAAE68}" dt="2022-10-11T01:58:40.821" v="50" actId="255"/>
          <ac:spMkLst>
            <pc:docMk/>
            <pc:sldMk cId="4016848375" sldId="482"/>
            <ac:spMk id="2" creationId="{C8FEA5E8-3ADB-4DF5-CB2A-E009157D924A}"/>
          </ac:spMkLst>
        </pc:spChg>
        <pc:picChg chg="add mod ord">
          <ac:chgData name="Jennifer Callahan" userId="03cf1076-fe93-4454-bb1e-74ed1e20c5b2" providerId="ADAL" clId="{B4BFA5C0-EDAE-4E74-BCA2-0E7044BAAE68}" dt="2022-10-12T00:44:02.795" v="4767" actId="29295"/>
          <ac:picMkLst>
            <pc:docMk/>
            <pc:sldMk cId="4016848375" sldId="482"/>
            <ac:picMk id="3" creationId="{5FC60EC2-8419-6615-0055-6CABEE4CB43B}"/>
          </ac:picMkLst>
        </pc:picChg>
      </pc:sldChg>
      <pc:sldChg chg="addSp modSp mod modNotesTx">
        <pc:chgData name="Jennifer Callahan" userId="03cf1076-fe93-4454-bb1e-74ed1e20c5b2" providerId="ADAL" clId="{B4BFA5C0-EDAE-4E74-BCA2-0E7044BAAE68}" dt="2022-10-12T01:01:12.729" v="4858" actId="167"/>
        <pc:sldMkLst>
          <pc:docMk/>
          <pc:sldMk cId="3027789167" sldId="483"/>
        </pc:sldMkLst>
        <pc:picChg chg="add mod ord">
          <ac:chgData name="Jennifer Callahan" userId="03cf1076-fe93-4454-bb1e-74ed1e20c5b2" providerId="ADAL" clId="{B4BFA5C0-EDAE-4E74-BCA2-0E7044BAAE68}" dt="2022-10-12T01:01:12.729" v="4858" actId="167"/>
          <ac:picMkLst>
            <pc:docMk/>
            <pc:sldMk cId="3027789167" sldId="483"/>
            <ac:picMk id="3" creationId="{05B6D07F-09EF-45B3-7D97-5494FA0CC599}"/>
          </ac:picMkLst>
        </pc:picChg>
      </pc:sldChg>
      <pc:sldChg chg="modSp mod">
        <pc:chgData name="Jennifer Callahan" userId="03cf1076-fe93-4454-bb1e-74ed1e20c5b2" providerId="ADAL" clId="{B4BFA5C0-EDAE-4E74-BCA2-0E7044BAAE68}" dt="2022-10-11T12:44:12.442" v="1548" actId="1076"/>
        <pc:sldMkLst>
          <pc:docMk/>
          <pc:sldMk cId="1324679440" sldId="484"/>
        </pc:sldMkLst>
        <pc:spChg chg="mod">
          <ac:chgData name="Jennifer Callahan" userId="03cf1076-fe93-4454-bb1e-74ed1e20c5b2" providerId="ADAL" clId="{B4BFA5C0-EDAE-4E74-BCA2-0E7044BAAE68}" dt="2022-10-11T12:44:12.442" v="1548" actId="1076"/>
          <ac:spMkLst>
            <pc:docMk/>
            <pc:sldMk cId="1324679440" sldId="484"/>
            <ac:spMk id="2" creationId="{C8FEA5E8-3ADB-4DF5-CB2A-E009157D924A}"/>
          </ac:spMkLst>
        </pc:spChg>
      </pc:sldChg>
      <pc:sldChg chg="modSp mod modNotesTx">
        <pc:chgData name="Jennifer Callahan" userId="03cf1076-fe93-4454-bb1e-74ed1e20c5b2" providerId="ADAL" clId="{B4BFA5C0-EDAE-4E74-BCA2-0E7044BAAE68}" dt="2022-10-12T16:15:04.122" v="6307" actId="20577"/>
        <pc:sldMkLst>
          <pc:docMk/>
          <pc:sldMk cId="614871721" sldId="485"/>
        </pc:sldMkLst>
        <pc:spChg chg="mod">
          <ac:chgData name="Jennifer Callahan" userId="03cf1076-fe93-4454-bb1e-74ed1e20c5b2" providerId="ADAL" clId="{B4BFA5C0-EDAE-4E74-BCA2-0E7044BAAE68}" dt="2022-10-11T01:59:27.795" v="56" actId="14100"/>
          <ac:spMkLst>
            <pc:docMk/>
            <pc:sldMk cId="614871721" sldId="485"/>
            <ac:spMk id="11" creationId="{768121C0-1A8C-4DC1-8EDD-9110E34C3332}"/>
          </ac:spMkLst>
        </pc:spChg>
        <pc:picChg chg="mod">
          <ac:chgData name="Jennifer Callahan" userId="03cf1076-fe93-4454-bb1e-74ed1e20c5b2" providerId="ADAL" clId="{B4BFA5C0-EDAE-4E74-BCA2-0E7044BAAE68}" dt="2022-10-11T01:59:33.954" v="59" actId="1076"/>
          <ac:picMkLst>
            <pc:docMk/>
            <pc:sldMk cId="614871721" sldId="485"/>
            <ac:picMk id="3" creationId="{545A7D25-AF7A-9936-334D-8559052AF4C8}"/>
          </ac:picMkLst>
        </pc:picChg>
      </pc:sldChg>
      <pc:sldChg chg="modSp mod modNotesTx">
        <pc:chgData name="Jennifer Callahan" userId="03cf1076-fe93-4454-bb1e-74ed1e20c5b2" providerId="ADAL" clId="{B4BFA5C0-EDAE-4E74-BCA2-0E7044BAAE68}" dt="2022-10-12T16:15:36.452" v="6325" actId="20577"/>
        <pc:sldMkLst>
          <pc:docMk/>
          <pc:sldMk cId="4284092187" sldId="486"/>
        </pc:sldMkLst>
        <pc:spChg chg="mod">
          <ac:chgData name="Jennifer Callahan" userId="03cf1076-fe93-4454-bb1e-74ed1e20c5b2" providerId="ADAL" clId="{B4BFA5C0-EDAE-4E74-BCA2-0E7044BAAE68}" dt="2022-10-11T02:00:13.681" v="67" actId="113"/>
          <ac:spMkLst>
            <pc:docMk/>
            <pc:sldMk cId="4284092187" sldId="486"/>
            <ac:spMk id="11" creationId="{768121C0-1A8C-4DC1-8EDD-9110E34C3332}"/>
          </ac:spMkLst>
        </pc:spChg>
      </pc:sldChg>
      <pc:sldChg chg="modSp mod modNotesTx">
        <pc:chgData name="Jennifer Callahan" userId="03cf1076-fe93-4454-bb1e-74ed1e20c5b2" providerId="ADAL" clId="{B4BFA5C0-EDAE-4E74-BCA2-0E7044BAAE68}" dt="2022-10-12T16:15:50.940" v="6326" actId="20577"/>
        <pc:sldMkLst>
          <pc:docMk/>
          <pc:sldMk cId="2799517643" sldId="487"/>
        </pc:sldMkLst>
        <pc:spChg chg="mod">
          <ac:chgData name="Jennifer Callahan" userId="03cf1076-fe93-4454-bb1e-74ed1e20c5b2" providerId="ADAL" clId="{B4BFA5C0-EDAE-4E74-BCA2-0E7044BAAE68}" dt="2022-10-11T02:00:21.320" v="68" actId="113"/>
          <ac:spMkLst>
            <pc:docMk/>
            <pc:sldMk cId="2799517643" sldId="487"/>
            <ac:spMk id="11" creationId="{768121C0-1A8C-4DC1-8EDD-9110E34C3332}"/>
          </ac:spMkLst>
        </pc:spChg>
      </pc:sldChg>
      <pc:sldChg chg="modSp mod modNotesTx">
        <pc:chgData name="Jennifer Callahan" userId="03cf1076-fe93-4454-bb1e-74ed1e20c5b2" providerId="ADAL" clId="{B4BFA5C0-EDAE-4E74-BCA2-0E7044BAAE68}" dt="2022-10-12T16:15:18.307" v="6308" actId="20577"/>
        <pc:sldMkLst>
          <pc:docMk/>
          <pc:sldMk cId="2475360748" sldId="488"/>
        </pc:sldMkLst>
        <pc:spChg chg="mod">
          <ac:chgData name="Jennifer Callahan" userId="03cf1076-fe93-4454-bb1e-74ed1e20c5b2" providerId="ADAL" clId="{B4BFA5C0-EDAE-4E74-BCA2-0E7044BAAE68}" dt="2022-10-11T01:59:48.060" v="62" actId="1076"/>
          <ac:spMkLst>
            <pc:docMk/>
            <pc:sldMk cId="2475360748" sldId="488"/>
            <ac:spMk id="10" creationId="{ECD016C3-DEC8-451D-8196-D40EF4DDEF49}"/>
          </ac:spMkLst>
        </pc:spChg>
        <pc:spChg chg="mod">
          <ac:chgData name="Jennifer Callahan" userId="03cf1076-fe93-4454-bb1e-74ed1e20c5b2" providerId="ADAL" clId="{B4BFA5C0-EDAE-4E74-BCA2-0E7044BAAE68}" dt="2022-10-11T01:59:43.991" v="61" actId="1076"/>
          <ac:spMkLst>
            <pc:docMk/>
            <pc:sldMk cId="2475360748" sldId="488"/>
            <ac:spMk id="11" creationId="{768121C0-1A8C-4DC1-8EDD-9110E34C3332}"/>
          </ac:spMkLst>
        </pc:spChg>
        <pc:picChg chg="mod">
          <ac:chgData name="Jennifer Callahan" userId="03cf1076-fe93-4454-bb1e-74ed1e20c5b2" providerId="ADAL" clId="{B4BFA5C0-EDAE-4E74-BCA2-0E7044BAAE68}" dt="2022-10-11T01:59:54.929" v="65" actId="1076"/>
          <ac:picMkLst>
            <pc:docMk/>
            <pc:sldMk cId="2475360748" sldId="488"/>
            <ac:picMk id="5" creationId="{24C9F7F6-86BF-7E9F-4AA4-4E5E888EEE3F}"/>
          </ac:picMkLst>
        </pc:picChg>
      </pc:sldChg>
      <pc:sldChg chg="modSp mod">
        <pc:chgData name="Jennifer Callahan" userId="03cf1076-fe93-4454-bb1e-74ed1e20c5b2" providerId="ADAL" clId="{B4BFA5C0-EDAE-4E74-BCA2-0E7044BAAE68}" dt="2022-10-11T02:00:40.537" v="72" actId="1076"/>
        <pc:sldMkLst>
          <pc:docMk/>
          <pc:sldMk cId="3303128362" sldId="489"/>
        </pc:sldMkLst>
        <pc:spChg chg="mod">
          <ac:chgData name="Jennifer Callahan" userId="03cf1076-fe93-4454-bb1e-74ed1e20c5b2" providerId="ADAL" clId="{B4BFA5C0-EDAE-4E74-BCA2-0E7044BAAE68}" dt="2022-10-11T02:00:34.866" v="70" actId="1076"/>
          <ac:spMkLst>
            <pc:docMk/>
            <pc:sldMk cId="3303128362" sldId="489"/>
            <ac:spMk id="11" creationId="{768121C0-1A8C-4DC1-8EDD-9110E34C3332}"/>
          </ac:spMkLst>
        </pc:spChg>
        <pc:picChg chg="mod">
          <ac:chgData name="Jennifer Callahan" userId="03cf1076-fe93-4454-bb1e-74ed1e20c5b2" providerId="ADAL" clId="{B4BFA5C0-EDAE-4E74-BCA2-0E7044BAAE68}" dt="2022-10-11T02:00:40.537" v="72" actId="1076"/>
          <ac:picMkLst>
            <pc:docMk/>
            <pc:sldMk cId="3303128362" sldId="489"/>
            <ac:picMk id="5" creationId="{70E6ABA7-F0CC-A904-5301-D2757E946B66}"/>
          </ac:picMkLst>
        </pc:picChg>
      </pc:sldChg>
      <pc:sldChg chg="modSp mod modNotesTx">
        <pc:chgData name="Jennifer Callahan" userId="03cf1076-fe93-4454-bb1e-74ed1e20c5b2" providerId="ADAL" clId="{B4BFA5C0-EDAE-4E74-BCA2-0E7044BAAE68}" dt="2022-10-12T16:05:31.867" v="5995" actId="20577"/>
        <pc:sldMkLst>
          <pc:docMk/>
          <pc:sldMk cId="1133560952" sldId="490"/>
        </pc:sldMkLst>
        <pc:spChg chg="mod">
          <ac:chgData name="Jennifer Callahan" userId="03cf1076-fe93-4454-bb1e-74ed1e20c5b2" providerId="ADAL" clId="{B4BFA5C0-EDAE-4E74-BCA2-0E7044BAAE68}" dt="2022-10-11T01:53:31.230" v="2" actId="113"/>
          <ac:spMkLst>
            <pc:docMk/>
            <pc:sldMk cId="1133560952" sldId="490"/>
            <ac:spMk id="11" creationId="{768121C0-1A8C-4DC1-8EDD-9110E34C3332}"/>
          </ac:spMkLst>
        </pc:spChg>
      </pc:sldChg>
      <pc:sldChg chg="modSp mod modNotesTx">
        <pc:chgData name="Jennifer Callahan" userId="03cf1076-fe93-4454-bb1e-74ed1e20c5b2" providerId="ADAL" clId="{B4BFA5C0-EDAE-4E74-BCA2-0E7044BAAE68}" dt="2022-10-11T01:54:34.410" v="9" actId="20577"/>
        <pc:sldMkLst>
          <pc:docMk/>
          <pc:sldMk cId="652426626" sldId="491"/>
        </pc:sldMkLst>
        <pc:spChg chg="mod">
          <ac:chgData name="Jennifer Callahan" userId="03cf1076-fe93-4454-bb1e-74ed1e20c5b2" providerId="ADAL" clId="{B4BFA5C0-EDAE-4E74-BCA2-0E7044BAAE68}" dt="2022-10-11T01:54:27.418" v="8" actId="1076"/>
          <ac:spMkLst>
            <pc:docMk/>
            <pc:sldMk cId="652426626" sldId="491"/>
            <ac:spMk id="11" creationId="{768121C0-1A8C-4DC1-8EDD-9110E34C3332}"/>
          </ac:spMkLst>
        </pc:spChg>
      </pc:sldChg>
      <pc:sldChg chg="modSp mod modNotesTx">
        <pc:chgData name="Jennifer Callahan" userId="03cf1076-fe93-4454-bb1e-74ed1e20c5b2" providerId="ADAL" clId="{B4BFA5C0-EDAE-4E74-BCA2-0E7044BAAE68}" dt="2022-10-12T00:48:44.310" v="4802" actId="20577"/>
        <pc:sldMkLst>
          <pc:docMk/>
          <pc:sldMk cId="4152457873" sldId="492"/>
        </pc:sldMkLst>
        <pc:spChg chg="mod">
          <ac:chgData name="Jennifer Callahan" userId="03cf1076-fe93-4454-bb1e-74ed1e20c5b2" providerId="ADAL" clId="{B4BFA5C0-EDAE-4E74-BCA2-0E7044BAAE68}" dt="2022-10-11T13:32:15.481" v="4318" actId="20577"/>
          <ac:spMkLst>
            <pc:docMk/>
            <pc:sldMk cId="4152457873" sldId="492"/>
            <ac:spMk id="2" creationId="{C8FEA5E8-3ADB-4DF5-CB2A-E009157D924A}"/>
          </ac:spMkLst>
        </pc:spChg>
      </pc:sldChg>
      <pc:sldChg chg="modSp mod">
        <pc:chgData name="Jennifer Callahan" userId="03cf1076-fe93-4454-bb1e-74ed1e20c5b2" providerId="ADAL" clId="{B4BFA5C0-EDAE-4E74-BCA2-0E7044BAAE68}" dt="2022-10-11T01:55:50.951" v="23" actId="255"/>
        <pc:sldMkLst>
          <pc:docMk/>
          <pc:sldMk cId="1124280142" sldId="493"/>
        </pc:sldMkLst>
        <pc:spChg chg="mod">
          <ac:chgData name="Jennifer Callahan" userId="03cf1076-fe93-4454-bb1e-74ed1e20c5b2" providerId="ADAL" clId="{B4BFA5C0-EDAE-4E74-BCA2-0E7044BAAE68}" dt="2022-10-11T01:55:50.951" v="23" actId="255"/>
          <ac:spMkLst>
            <pc:docMk/>
            <pc:sldMk cId="1124280142" sldId="493"/>
            <ac:spMk id="3" creationId="{2DF1C031-A27B-6A2E-C52E-822F0530DD88}"/>
          </ac:spMkLst>
        </pc:spChg>
      </pc:sldChg>
      <pc:sldChg chg="addSp modSp mod">
        <pc:chgData name="Jennifer Callahan" userId="03cf1076-fe93-4454-bb1e-74ed1e20c5b2" providerId="ADAL" clId="{B4BFA5C0-EDAE-4E74-BCA2-0E7044BAAE68}" dt="2022-10-12T00:18:26.930" v="4660" actId="1076"/>
        <pc:sldMkLst>
          <pc:docMk/>
          <pc:sldMk cId="2992009301" sldId="494"/>
        </pc:sldMkLst>
        <pc:spChg chg="mod">
          <ac:chgData name="Jennifer Callahan" userId="03cf1076-fe93-4454-bb1e-74ed1e20c5b2" providerId="ADAL" clId="{B4BFA5C0-EDAE-4E74-BCA2-0E7044BAAE68}" dt="2022-10-12T00:18:26.930" v="4660" actId="1076"/>
          <ac:spMkLst>
            <pc:docMk/>
            <pc:sldMk cId="2992009301" sldId="494"/>
            <ac:spMk id="2" creationId="{C8FEA5E8-3ADB-4DF5-CB2A-E009157D924A}"/>
          </ac:spMkLst>
        </pc:spChg>
        <pc:picChg chg="add mod ord">
          <ac:chgData name="Jennifer Callahan" userId="03cf1076-fe93-4454-bb1e-74ed1e20c5b2" providerId="ADAL" clId="{B4BFA5C0-EDAE-4E74-BCA2-0E7044BAAE68}" dt="2022-10-12T00:18:22.698" v="4659" actId="1076"/>
          <ac:picMkLst>
            <pc:docMk/>
            <pc:sldMk cId="2992009301" sldId="494"/>
            <ac:picMk id="3" creationId="{CEF3C5DB-C560-F6EA-A667-80F96F06B7D4}"/>
          </ac:picMkLst>
        </pc:picChg>
      </pc:sldChg>
      <pc:sldChg chg="modSp mod ord">
        <pc:chgData name="Jennifer Callahan" userId="03cf1076-fe93-4454-bb1e-74ed1e20c5b2" providerId="ADAL" clId="{B4BFA5C0-EDAE-4E74-BCA2-0E7044BAAE68}" dt="2022-10-11T12:09:18.387" v="1105"/>
        <pc:sldMkLst>
          <pc:docMk/>
          <pc:sldMk cId="3925519532" sldId="497"/>
        </pc:sldMkLst>
        <pc:spChg chg="mod">
          <ac:chgData name="Jennifer Callahan" userId="03cf1076-fe93-4454-bb1e-74ed1e20c5b2" providerId="ADAL" clId="{B4BFA5C0-EDAE-4E74-BCA2-0E7044BAAE68}" dt="2022-10-11T01:56:26.271" v="27" actId="255"/>
          <ac:spMkLst>
            <pc:docMk/>
            <pc:sldMk cId="3925519532" sldId="497"/>
            <ac:spMk id="3" creationId="{2DF1C031-A27B-6A2E-C52E-822F0530DD88}"/>
          </ac:spMkLst>
        </pc:spChg>
      </pc:sldChg>
      <pc:sldChg chg="modSp mod modNotesTx">
        <pc:chgData name="Jennifer Callahan" userId="03cf1076-fe93-4454-bb1e-74ed1e20c5b2" providerId="ADAL" clId="{B4BFA5C0-EDAE-4E74-BCA2-0E7044BAAE68}" dt="2022-10-12T16:21:46.280" v="6543" actId="20577"/>
        <pc:sldMkLst>
          <pc:docMk/>
          <pc:sldMk cId="3756617165" sldId="498"/>
        </pc:sldMkLst>
        <pc:spChg chg="mod">
          <ac:chgData name="Jennifer Callahan" userId="03cf1076-fe93-4454-bb1e-74ed1e20c5b2" providerId="ADAL" clId="{B4BFA5C0-EDAE-4E74-BCA2-0E7044BAAE68}" dt="2022-10-11T02:12:30.084" v="1060" actId="20577"/>
          <ac:spMkLst>
            <pc:docMk/>
            <pc:sldMk cId="3756617165" sldId="498"/>
            <ac:spMk id="10" creationId="{ECD016C3-DEC8-451D-8196-D40EF4DDEF49}"/>
          </ac:spMkLst>
        </pc:spChg>
      </pc:sldChg>
      <pc:sldChg chg="modSp mod modNotesTx">
        <pc:chgData name="Jennifer Callahan" userId="03cf1076-fe93-4454-bb1e-74ed1e20c5b2" providerId="ADAL" clId="{B4BFA5C0-EDAE-4E74-BCA2-0E7044BAAE68}" dt="2022-10-12T16:20:45.861" v="6364" actId="20577"/>
        <pc:sldMkLst>
          <pc:docMk/>
          <pc:sldMk cId="2583032289" sldId="499"/>
        </pc:sldMkLst>
        <pc:spChg chg="mod">
          <ac:chgData name="Jennifer Callahan" userId="03cf1076-fe93-4454-bb1e-74ed1e20c5b2" providerId="ADAL" clId="{B4BFA5C0-EDAE-4E74-BCA2-0E7044BAAE68}" dt="2022-10-11T02:12:42.167" v="1072" actId="20577"/>
          <ac:spMkLst>
            <pc:docMk/>
            <pc:sldMk cId="2583032289" sldId="499"/>
            <ac:spMk id="10" creationId="{ECD016C3-DEC8-451D-8196-D40EF4DDEF49}"/>
          </ac:spMkLst>
        </pc:spChg>
      </pc:sldChg>
      <pc:sldChg chg="addSp delSp modSp mod">
        <pc:chgData name="Jennifer Callahan" userId="03cf1076-fe93-4454-bb1e-74ed1e20c5b2" providerId="ADAL" clId="{B4BFA5C0-EDAE-4E74-BCA2-0E7044BAAE68}" dt="2022-10-12T15:19:03.616" v="4878" actId="27636"/>
        <pc:sldMkLst>
          <pc:docMk/>
          <pc:sldMk cId="1376680069" sldId="500"/>
        </pc:sldMkLst>
        <pc:spChg chg="add del mod">
          <ac:chgData name="Jennifer Callahan" userId="03cf1076-fe93-4454-bb1e-74ed1e20c5b2" providerId="ADAL" clId="{B4BFA5C0-EDAE-4E74-BCA2-0E7044BAAE68}" dt="2022-10-11T20:30:13.045" v="4500" actId="21"/>
          <ac:spMkLst>
            <pc:docMk/>
            <pc:sldMk cId="1376680069" sldId="500"/>
            <ac:spMk id="5" creationId="{AE1B527D-A269-D24B-C362-5AC45CFAA3D6}"/>
          </ac:spMkLst>
        </pc:spChg>
        <pc:spChg chg="mod">
          <ac:chgData name="Jennifer Callahan" userId="03cf1076-fe93-4454-bb1e-74ed1e20c5b2" providerId="ADAL" clId="{B4BFA5C0-EDAE-4E74-BCA2-0E7044BAAE68}" dt="2022-10-12T15:19:03.616" v="4878" actId="27636"/>
          <ac:spMkLst>
            <pc:docMk/>
            <pc:sldMk cId="1376680069" sldId="500"/>
            <ac:spMk id="11" creationId="{768121C0-1A8C-4DC1-8EDD-9110E34C3332}"/>
          </ac:spMkLst>
        </pc:spChg>
        <pc:picChg chg="add mod ord">
          <ac:chgData name="Jennifer Callahan" userId="03cf1076-fe93-4454-bb1e-74ed1e20c5b2" providerId="ADAL" clId="{B4BFA5C0-EDAE-4E74-BCA2-0E7044BAAE68}" dt="2022-10-11T20:30:55.809" v="4507" actId="167"/>
          <ac:picMkLst>
            <pc:docMk/>
            <pc:sldMk cId="1376680069" sldId="500"/>
            <ac:picMk id="3" creationId="{C92BD133-4F68-F7A1-B813-F3C5514D0635}"/>
          </ac:picMkLst>
        </pc:picChg>
      </pc:sldChg>
      <pc:sldChg chg="addSp delSp modSp mod">
        <pc:chgData name="Jennifer Callahan" userId="03cf1076-fe93-4454-bb1e-74ed1e20c5b2" providerId="ADAL" clId="{B4BFA5C0-EDAE-4E74-BCA2-0E7044BAAE68}" dt="2022-10-12T15:21:04.484" v="4886" actId="1076"/>
        <pc:sldMkLst>
          <pc:docMk/>
          <pc:sldMk cId="2892594327" sldId="501"/>
        </pc:sldMkLst>
        <pc:spChg chg="mod">
          <ac:chgData name="Jennifer Callahan" userId="03cf1076-fe93-4454-bb1e-74ed1e20c5b2" providerId="ADAL" clId="{B4BFA5C0-EDAE-4E74-BCA2-0E7044BAAE68}" dt="2022-10-12T15:21:04.484" v="4886" actId="1076"/>
          <ac:spMkLst>
            <pc:docMk/>
            <pc:sldMk cId="2892594327" sldId="501"/>
            <ac:spMk id="3" creationId="{32CC9440-04B5-462D-CC0E-A50ADB105636}"/>
          </ac:spMkLst>
        </pc:spChg>
        <pc:spChg chg="add del mod">
          <ac:chgData name="Jennifer Callahan" userId="03cf1076-fe93-4454-bb1e-74ed1e20c5b2" providerId="ADAL" clId="{B4BFA5C0-EDAE-4E74-BCA2-0E7044BAAE68}" dt="2022-10-11T20:35:41.242" v="4515" actId="21"/>
          <ac:spMkLst>
            <pc:docMk/>
            <pc:sldMk cId="2892594327" sldId="501"/>
            <ac:spMk id="6" creationId="{686768B9-3F35-2C0A-2D2B-AF0B4893E197}"/>
          </ac:spMkLst>
        </pc:spChg>
        <pc:picChg chg="add mod ord">
          <ac:chgData name="Jennifer Callahan" userId="03cf1076-fe93-4454-bb1e-74ed1e20c5b2" providerId="ADAL" clId="{B4BFA5C0-EDAE-4E74-BCA2-0E7044BAAE68}" dt="2022-10-12T15:20:57.706" v="4885"/>
          <ac:picMkLst>
            <pc:docMk/>
            <pc:sldMk cId="2892594327" sldId="501"/>
            <ac:picMk id="5" creationId="{5060C05F-9D4E-92D4-1716-89FD735B34BA}"/>
          </ac:picMkLst>
        </pc:picChg>
      </pc:sldChg>
      <pc:sldChg chg="addSp delSp modSp mod">
        <pc:chgData name="Jennifer Callahan" userId="03cf1076-fe93-4454-bb1e-74ed1e20c5b2" providerId="ADAL" clId="{B4BFA5C0-EDAE-4E74-BCA2-0E7044BAAE68}" dt="2022-10-11T20:38:35.336" v="4528" actId="14100"/>
        <pc:sldMkLst>
          <pc:docMk/>
          <pc:sldMk cId="1739937060" sldId="504"/>
        </pc:sldMkLst>
        <pc:spChg chg="add del mod">
          <ac:chgData name="Jennifer Callahan" userId="03cf1076-fe93-4454-bb1e-74ed1e20c5b2" providerId="ADAL" clId="{B4BFA5C0-EDAE-4E74-BCA2-0E7044BAAE68}" dt="2022-10-11T20:38:15.074" v="4526" actId="21"/>
          <ac:spMkLst>
            <pc:docMk/>
            <pc:sldMk cId="1739937060" sldId="504"/>
            <ac:spMk id="5" creationId="{F30EC0EF-AA32-2D93-F718-51E9C383F1CB}"/>
          </ac:spMkLst>
        </pc:spChg>
        <pc:spChg chg="mod">
          <ac:chgData name="Jennifer Callahan" userId="03cf1076-fe93-4454-bb1e-74ed1e20c5b2" providerId="ADAL" clId="{B4BFA5C0-EDAE-4E74-BCA2-0E7044BAAE68}" dt="2022-10-11T20:38:35.336" v="4528" actId="14100"/>
          <ac:spMkLst>
            <pc:docMk/>
            <pc:sldMk cId="1739937060" sldId="504"/>
            <ac:spMk id="6" creationId="{521DCED1-8AC7-3DE6-F519-1E1D6908EDC5}"/>
          </ac:spMkLst>
        </pc:spChg>
        <pc:picChg chg="add mod ord">
          <ac:chgData name="Jennifer Callahan" userId="03cf1076-fe93-4454-bb1e-74ed1e20c5b2" providerId="ADAL" clId="{B4BFA5C0-EDAE-4E74-BCA2-0E7044BAAE68}" dt="2022-10-11T20:38:28.517" v="4527" actId="167"/>
          <ac:picMkLst>
            <pc:docMk/>
            <pc:sldMk cId="1739937060" sldId="504"/>
            <ac:picMk id="3" creationId="{D9DD4002-5D1A-7F2A-0122-ADCDDF9FAEE2}"/>
          </ac:picMkLst>
        </pc:picChg>
      </pc:sldChg>
      <pc:sldChg chg="addSp modSp mod">
        <pc:chgData name="Jennifer Callahan" userId="03cf1076-fe93-4454-bb1e-74ed1e20c5b2" providerId="ADAL" clId="{B4BFA5C0-EDAE-4E74-BCA2-0E7044BAAE68}" dt="2022-10-11T20:43:13.301" v="4559" actId="167"/>
        <pc:sldMkLst>
          <pc:docMk/>
          <pc:sldMk cId="1738285588" sldId="505"/>
        </pc:sldMkLst>
        <pc:spChg chg="mod">
          <ac:chgData name="Jennifer Callahan" userId="03cf1076-fe93-4454-bb1e-74ed1e20c5b2" providerId="ADAL" clId="{B4BFA5C0-EDAE-4E74-BCA2-0E7044BAAE68}" dt="2022-10-11T20:42:49.861" v="4554" actId="1076"/>
          <ac:spMkLst>
            <pc:docMk/>
            <pc:sldMk cId="1738285588" sldId="505"/>
            <ac:spMk id="3" creationId="{E30F0AEE-B1A8-B4BD-E8D8-CD4E0744D4CA}"/>
          </ac:spMkLst>
        </pc:spChg>
        <pc:picChg chg="add mod ord">
          <ac:chgData name="Jennifer Callahan" userId="03cf1076-fe93-4454-bb1e-74ed1e20c5b2" providerId="ADAL" clId="{B4BFA5C0-EDAE-4E74-BCA2-0E7044BAAE68}" dt="2022-10-11T20:42:54.777" v="4555" actId="1076"/>
          <ac:picMkLst>
            <pc:docMk/>
            <pc:sldMk cId="1738285588" sldId="505"/>
            <ac:picMk id="2" creationId="{70D7720D-7552-6A5F-C109-C58E86082274}"/>
          </ac:picMkLst>
        </pc:picChg>
        <pc:picChg chg="add mod ord">
          <ac:chgData name="Jennifer Callahan" userId="03cf1076-fe93-4454-bb1e-74ed1e20c5b2" providerId="ADAL" clId="{B4BFA5C0-EDAE-4E74-BCA2-0E7044BAAE68}" dt="2022-10-11T20:43:13.301" v="4559" actId="167"/>
          <ac:picMkLst>
            <pc:docMk/>
            <pc:sldMk cId="1738285588" sldId="505"/>
            <ac:picMk id="5" creationId="{BCA88CFF-0EE2-F8ED-A831-E5FD091DA5FA}"/>
          </ac:picMkLst>
        </pc:picChg>
      </pc:sldChg>
      <pc:sldChg chg="addSp delSp modSp mod">
        <pc:chgData name="Jennifer Callahan" userId="03cf1076-fe93-4454-bb1e-74ed1e20c5b2" providerId="ADAL" clId="{B4BFA5C0-EDAE-4E74-BCA2-0E7044BAAE68}" dt="2022-10-11T20:41:22.749" v="4546" actId="29295"/>
        <pc:sldMkLst>
          <pc:docMk/>
          <pc:sldMk cId="2792093220" sldId="506"/>
        </pc:sldMkLst>
        <pc:spChg chg="add del mod">
          <ac:chgData name="Jennifer Callahan" userId="03cf1076-fe93-4454-bb1e-74ed1e20c5b2" providerId="ADAL" clId="{B4BFA5C0-EDAE-4E74-BCA2-0E7044BAAE68}" dt="2022-10-11T20:39:59.936" v="4539" actId="21"/>
          <ac:spMkLst>
            <pc:docMk/>
            <pc:sldMk cId="2792093220" sldId="506"/>
            <ac:spMk id="6" creationId="{B1A4B842-A0B4-D4B5-024A-D2B15CC95057}"/>
          </ac:spMkLst>
        </pc:spChg>
        <pc:picChg chg="add mod ord modCrop">
          <ac:chgData name="Jennifer Callahan" userId="03cf1076-fe93-4454-bb1e-74ed1e20c5b2" providerId="ADAL" clId="{B4BFA5C0-EDAE-4E74-BCA2-0E7044BAAE68}" dt="2022-10-11T20:41:22.749" v="4546" actId="29295"/>
          <ac:picMkLst>
            <pc:docMk/>
            <pc:sldMk cId="2792093220" sldId="506"/>
            <ac:picMk id="5" creationId="{2C6A63AF-2334-E9EA-E463-E3BC8433E934}"/>
          </ac:picMkLst>
        </pc:picChg>
      </pc:sldChg>
      <pc:sldChg chg="addSp delSp modSp mod">
        <pc:chgData name="Jennifer Callahan" userId="03cf1076-fe93-4454-bb1e-74ed1e20c5b2" providerId="ADAL" clId="{B4BFA5C0-EDAE-4E74-BCA2-0E7044BAAE68}" dt="2022-10-12T00:06:58.905" v="4575" actId="21"/>
        <pc:sldMkLst>
          <pc:docMk/>
          <pc:sldMk cId="3795932015" sldId="507"/>
        </pc:sldMkLst>
        <pc:picChg chg="add del mod">
          <ac:chgData name="Jennifer Callahan" userId="03cf1076-fe93-4454-bb1e-74ed1e20c5b2" providerId="ADAL" clId="{B4BFA5C0-EDAE-4E74-BCA2-0E7044BAAE68}" dt="2022-10-12T00:06:58.905" v="4575" actId="21"/>
          <ac:picMkLst>
            <pc:docMk/>
            <pc:sldMk cId="3795932015" sldId="507"/>
            <ac:picMk id="5" creationId="{0E728519-B97B-B274-A0AE-4058E407DED7}"/>
          </ac:picMkLst>
        </pc:picChg>
      </pc:sldChg>
      <pc:sldChg chg="addSp modSp mod">
        <pc:chgData name="Jennifer Callahan" userId="03cf1076-fe93-4454-bb1e-74ed1e20c5b2" providerId="ADAL" clId="{B4BFA5C0-EDAE-4E74-BCA2-0E7044BAAE68}" dt="2022-10-12T00:10:54.664" v="4611" actId="1076"/>
        <pc:sldMkLst>
          <pc:docMk/>
          <pc:sldMk cId="1965279062" sldId="508"/>
        </pc:sldMkLst>
        <pc:spChg chg="mod">
          <ac:chgData name="Jennifer Callahan" userId="03cf1076-fe93-4454-bb1e-74ed1e20c5b2" providerId="ADAL" clId="{B4BFA5C0-EDAE-4E74-BCA2-0E7044BAAE68}" dt="2022-10-12T00:10:54.664" v="4611" actId="1076"/>
          <ac:spMkLst>
            <pc:docMk/>
            <pc:sldMk cId="1965279062" sldId="508"/>
            <ac:spMk id="13" creationId="{F84CB39A-CAD9-4CEC-8722-E49B45BC6453}"/>
          </ac:spMkLst>
        </pc:spChg>
        <pc:picChg chg="add mod ord">
          <ac:chgData name="Jennifer Callahan" userId="03cf1076-fe93-4454-bb1e-74ed1e20c5b2" providerId="ADAL" clId="{B4BFA5C0-EDAE-4E74-BCA2-0E7044BAAE68}" dt="2022-10-12T00:10:49.530" v="4610" actId="29295"/>
          <ac:picMkLst>
            <pc:docMk/>
            <pc:sldMk cId="1965279062" sldId="508"/>
            <ac:picMk id="3" creationId="{E084D0AA-E060-9707-ECC6-92DCC556297C}"/>
          </ac:picMkLst>
        </pc:picChg>
      </pc:sldChg>
      <pc:sldChg chg="addSp delSp modSp mod">
        <pc:chgData name="Jennifer Callahan" userId="03cf1076-fe93-4454-bb1e-74ed1e20c5b2" providerId="ADAL" clId="{B4BFA5C0-EDAE-4E74-BCA2-0E7044BAAE68}" dt="2022-10-12T15:39:39.787" v="5200" actId="255"/>
        <pc:sldMkLst>
          <pc:docMk/>
          <pc:sldMk cId="1482576970" sldId="509"/>
        </pc:sldMkLst>
        <pc:spChg chg="mod">
          <ac:chgData name="Jennifer Callahan" userId="03cf1076-fe93-4454-bb1e-74ed1e20c5b2" providerId="ADAL" clId="{B4BFA5C0-EDAE-4E74-BCA2-0E7044BAAE68}" dt="2022-10-12T15:39:39.787" v="5200" actId="255"/>
          <ac:spMkLst>
            <pc:docMk/>
            <pc:sldMk cId="1482576970" sldId="509"/>
            <ac:spMk id="13" creationId="{F84CB39A-CAD9-4CEC-8722-E49B45BC6453}"/>
          </ac:spMkLst>
        </pc:spChg>
        <pc:picChg chg="add del mod">
          <ac:chgData name="Jennifer Callahan" userId="03cf1076-fe93-4454-bb1e-74ed1e20c5b2" providerId="ADAL" clId="{B4BFA5C0-EDAE-4E74-BCA2-0E7044BAAE68}" dt="2022-10-12T00:09:13.213" v="4595" actId="478"/>
          <ac:picMkLst>
            <pc:docMk/>
            <pc:sldMk cId="1482576970" sldId="509"/>
            <ac:picMk id="2" creationId="{65CC9009-6DE2-DBA5-CD1C-B404D831DAA9}"/>
          </ac:picMkLst>
        </pc:picChg>
        <pc:picChg chg="add mod ord">
          <ac:chgData name="Jennifer Callahan" userId="03cf1076-fe93-4454-bb1e-74ed1e20c5b2" providerId="ADAL" clId="{B4BFA5C0-EDAE-4E74-BCA2-0E7044BAAE68}" dt="2022-10-12T00:10:30.129" v="4607" actId="29295"/>
          <ac:picMkLst>
            <pc:docMk/>
            <pc:sldMk cId="1482576970" sldId="509"/>
            <ac:picMk id="3" creationId="{6DAF50AC-F2CB-B7C4-ACD9-0E4BFA54D3F9}"/>
          </ac:picMkLst>
        </pc:picChg>
      </pc:sldChg>
      <pc:sldChg chg="addSp delSp modSp mod">
        <pc:chgData name="Jennifer Callahan" userId="03cf1076-fe93-4454-bb1e-74ed1e20c5b2" providerId="ADAL" clId="{B4BFA5C0-EDAE-4E74-BCA2-0E7044BAAE68}" dt="2022-10-12T15:42:30.195" v="5256" actId="20577"/>
        <pc:sldMkLst>
          <pc:docMk/>
          <pc:sldMk cId="3699320432" sldId="510"/>
        </pc:sldMkLst>
        <pc:spChg chg="mod">
          <ac:chgData name="Jennifer Callahan" userId="03cf1076-fe93-4454-bb1e-74ed1e20c5b2" providerId="ADAL" clId="{B4BFA5C0-EDAE-4E74-BCA2-0E7044BAAE68}" dt="2022-10-12T15:42:30.195" v="5256" actId="20577"/>
          <ac:spMkLst>
            <pc:docMk/>
            <pc:sldMk cId="3699320432" sldId="510"/>
            <ac:spMk id="13" creationId="{F84CB39A-CAD9-4CEC-8722-E49B45BC6453}"/>
          </ac:spMkLst>
        </pc:spChg>
        <pc:picChg chg="add del mod">
          <ac:chgData name="Jennifer Callahan" userId="03cf1076-fe93-4454-bb1e-74ed1e20c5b2" providerId="ADAL" clId="{B4BFA5C0-EDAE-4E74-BCA2-0E7044BAAE68}" dt="2022-10-12T00:11:20.310" v="4614" actId="21"/>
          <ac:picMkLst>
            <pc:docMk/>
            <pc:sldMk cId="3699320432" sldId="510"/>
            <ac:picMk id="2" creationId="{34B786DB-EA61-B653-9BB8-E9E4A871385A}"/>
          </ac:picMkLst>
        </pc:picChg>
        <pc:picChg chg="add del mod">
          <ac:chgData name="Jennifer Callahan" userId="03cf1076-fe93-4454-bb1e-74ed1e20c5b2" providerId="ADAL" clId="{B4BFA5C0-EDAE-4E74-BCA2-0E7044BAAE68}" dt="2022-10-12T00:11:05.806" v="4613" actId="21"/>
          <ac:picMkLst>
            <pc:docMk/>
            <pc:sldMk cId="3699320432" sldId="510"/>
            <ac:picMk id="3" creationId="{E26841A7-6C84-FF60-3118-1D0C64C1BC84}"/>
          </ac:picMkLst>
        </pc:picChg>
        <pc:picChg chg="add mod ord">
          <ac:chgData name="Jennifer Callahan" userId="03cf1076-fe93-4454-bb1e-74ed1e20c5b2" providerId="ADAL" clId="{B4BFA5C0-EDAE-4E74-BCA2-0E7044BAAE68}" dt="2022-10-12T00:11:53.910" v="4620" actId="167"/>
          <ac:picMkLst>
            <pc:docMk/>
            <pc:sldMk cId="3699320432" sldId="510"/>
            <ac:picMk id="5" creationId="{5D863914-7C30-A314-A2B8-A6DB0078870E}"/>
          </ac:picMkLst>
        </pc:picChg>
      </pc:sldChg>
      <pc:sldChg chg="addSp modSp mod">
        <pc:chgData name="Jennifer Callahan" userId="03cf1076-fe93-4454-bb1e-74ed1e20c5b2" providerId="ADAL" clId="{B4BFA5C0-EDAE-4E74-BCA2-0E7044BAAE68}" dt="2022-10-12T00:26:21.281" v="4673" actId="14100"/>
        <pc:sldMkLst>
          <pc:docMk/>
          <pc:sldMk cId="2594752822" sldId="511"/>
        </pc:sldMkLst>
        <pc:picChg chg="add mod">
          <ac:chgData name="Jennifer Callahan" userId="03cf1076-fe93-4454-bb1e-74ed1e20c5b2" providerId="ADAL" clId="{B4BFA5C0-EDAE-4E74-BCA2-0E7044BAAE68}" dt="2022-10-12T00:26:21.281" v="4673" actId="14100"/>
          <ac:picMkLst>
            <pc:docMk/>
            <pc:sldMk cId="2594752822" sldId="511"/>
            <ac:picMk id="5" creationId="{3A9B7761-20C7-B077-FB8E-FED09B870DD5}"/>
          </ac:picMkLst>
        </pc:picChg>
      </pc:sldChg>
      <pc:sldChg chg="modSp mod">
        <pc:chgData name="Jennifer Callahan" userId="03cf1076-fe93-4454-bb1e-74ed1e20c5b2" providerId="ADAL" clId="{B4BFA5C0-EDAE-4E74-BCA2-0E7044BAAE68}" dt="2022-10-12T00:39:28.462" v="4734" actId="1076"/>
        <pc:sldMkLst>
          <pc:docMk/>
          <pc:sldMk cId="2890941188" sldId="512"/>
        </pc:sldMkLst>
        <pc:spChg chg="mod">
          <ac:chgData name="Jennifer Callahan" userId="03cf1076-fe93-4454-bb1e-74ed1e20c5b2" providerId="ADAL" clId="{B4BFA5C0-EDAE-4E74-BCA2-0E7044BAAE68}" dt="2022-10-12T00:39:28.462" v="4734" actId="1076"/>
          <ac:spMkLst>
            <pc:docMk/>
            <pc:sldMk cId="2890941188" sldId="512"/>
            <ac:spMk id="12" creationId="{B6C5B136-2B74-40B0-AD73-B7D74582C079}"/>
          </ac:spMkLst>
        </pc:spChg>
      </pc:sldChg>
      <pc:sldChg chg="addSp modSp mod">
        <pc:chgData name="Jennifer Callahan" userId="03cf1076-fe93-4454-bb1e-74ed1e20c5b2" providerId="ADAL" clId="{B4BFA5C0-EDAE-4E74-BCA2-0E7044BAAE68}" dt="2022-10-12T00:57:01.012" v="4825" actId="29295"/>
        <pc:sldMkLst>
          <pc:docMk/>
          <pc:sldMk cId="3110784226" sldId="513"/>
        </pc:sldMkLst>
        <pc:picChg chg="add mod">
          <ac:chgData name="Jennifer Callahan" userId="03cf1076-fe93-4454-bb1e-74ed1e20c5b2" providerId="ADAL" clId="{B4BFA5C0-EDAE-4E74-BCA2-0E7044BAAE68}" dt="2022-10-12T00:57:01.012" v="4825" actId="29295"/>
          <ac:picMkLst>
            <pc:docMk/>
            <pc:sldMk cId="3110784226" sldId="513"/>
            <ac:picMk id="3" creationId="{AFD97F54-6CA5-E2BA-0B5F-5D555F7D77C8}"/>
          </ac:picMkLst>
        </pc:picChg>
      </pc:sldChg>
      <pc:sldChg chg="addSp modSp mod">
        <pc:chgData name="Jennifer Callahan" userId="03cf1076-fe93-4454-bb1e-74ed1e20c5b2" providerId="ADAL" clId="{B4BFA5C0-EDAE-4E74-BCA2-0E7044BAAE68}" dt="2022-10-12T00:05:37.629" v="4566" actId="167"/>
        <pc:sldMkLst>
          <pc:docMk/>
          <pc:sldMk cId="2522635391" sldId="514"/>
        </pc:sldMkLst>
        <pc:picChg chg="add mod ord">
          <ac:chgData name="Jennifer Callahan" userId="03cf1076-fe93-4454-bb1e-74ed1e20c5b2" providerId="ADAL" clId="{B4BFA5C0-EDAE-4E74-BCA2-0E7044BAAE68}" dt="2022-10-12T00:05:37.629" v="4566" actId="167"/>
          <ac:picMkLst>
            <pc:docMk/>
            <pc:sldMk cId="2522635391" sldId="514"/>
            <ac:picMk id="3" creationId="{614ABF3B-0B3A-FD51-AD00-AC019488C8D0}"/>
          </ac:picMkLst>
        </pc:picChg>
      </pc:sldChg>
      <pc:sldChg chg="addSp delSp modSp mod">
        <pc:chgData name="Jennifer Callahan" userId="03cf1076-fe93-4454-bb1e-74ed1e20c5b2" providerId="ADAL" clId="{B4BFA5C0-EDAE-4E74-BCA2-0E7044BAAE68}" dt="2022-10-12T15:43:31.917" v="5263" actId="115"/>
        <pc:sldMkLst>
          <pc:docMk/>
          <pc:sldMk cId="921878980" sldId="515"/>
        </pc:sldMkLst>
        <pc:spChg chg="mod">
          <ac:chgData name="Jennifer Callahan" userId="03cf1076-fe93-4454-bb1e-74ed1e20c5b2" providerId="ADAL" clId="{B4BFA5C0-EDAE-4E74-BCA2-0E7044BAAE68}" dt="2022-10-12T15:43:31.917" v="5263" actId="115"/>
          <ac:spMkLst>
            <pc:docMk/>
            <pc:sldMk cId="921878980" sldId="515"/>
            <ac:spMk id="13" creationId="{F84CB39A-CAD9-4CEC-8722-E49B45BC6453}"/>
          </ac:spMkLst>
        </pc:spChg>
        <pc:picChg chg="add del mod">
          <ac:chgData name="Jennifer Callahan" userId="03cf1076-fe93-4454-bb1e-74ed1e20c5b2" providerId="ADAL" clId="{B4BFA5C0-EDAE-4E74-BCA2-0E7044BAAE68}" dt="2022-10-12T00:17:12.155" v="4648" actId="21"/>
          <ac:picMkLst>
            <pc:docMk/>
            <pc:sldMk cId="921878980" sldId="515"/>
            <ac:picMk id="2" creationId="{537B5788-C004-D933-DF1B-B568B89056EB}"/>
          </ac:picMkLst>
        </pc:picChg>
      </pc:sldChg>
      <pc:sldChg chg="modSp mod">
        <pc:chgData name="Jennifer Callahan" userId="03cf1076-fe93-4454-bb1e-74ed1e20c5b2" providerId="ADAL" clId="{B4BFA5C0-EDAE-4E74-BCA2-0E7044BAAE68}" dt="2022-10-12T15:44:14.567" v="5271" actId="255"/>
        <pc:sldMkLst>
          <pc:docMk/>
          <pc:sldMk cId="1477006345" sldId="516"/>
        </pc:sldMkLst>
        <pc:spChg chg="mod">
          <ac:chgData name="Jennifer Callahan" userId="03cf1076-fe93-4454-bb1e-74ed1e20c5b2" providerId="ADAL" clId="{B4BFA5C0-EDAE-4E74-BCA2-0E7044BAAE68}" dt="2022-10-12T15:44:14.567" v="5271" actId="255"/>
          <ac:spMkLst>
            <pc:docMk/>
            <pc:sldMk cId="1477006345" sldId="516"/>
            <ac:spMk id="13" creationId="{F84CB39A-CAD9-4CEC-8722-E49B45BC6453}"/>
          </ac:spMkLst>
        </pc:spChg>
      </pc:sldChg>
      <pc:sldChg chg="modSp mod modNotesTx">
        <pc:chgData name="Jennifer Callahan" userId="03cf1076-fe93-4454-bb1e-74ed1e20c5b2" providerId="ADAL" clId="{B4BFA5C0-EDAE-4E74-BCA2-0E7044BAAE68}" dt="2022-10-12T15:45:21.310" v="5347" actId="5793"/>
        <pc:sldMkLst>
          <pc:docMk/>
          <pc:sldMk cId="2773631074" sldId="517"/>
        </pc:sldMkLst>
        <pc:spChg chg="mod">
          <ac:chgData name="Jennifer Callahan" userId="03cf1076-fe93-4454-bb1e-74ed1e20c5b2" providerId="ADAL" clId="{B4BFA5C0-EDAE-4E74-BCA2-0E7044BAAE68}" dt="2022-10-12T15:44:39.360" v="5277" actId="255"/>
          <ac:spMkLst>
            <pc:docMk/>
            <pc:sldMk cId="2773631074" sldId="517"/>
            <ac:spMk id="13" creationId="{F84CB39A-CAD9-4CEC-8722-E49B45BC6453}"/>
          </ac:spMkLst>
        </pc:spChg>
      </pc:sldChg>
      <pc:sldChg chg="addSp modSp mod modNotesTx">
        <pc:chgData name="Jennifer Callahan" userId="03cf1076-fe93-4454-bb1e-74ed1e20c5b2" providerId="ADAL" clId="{B4BFA5C0-EDAE-4E74-BCA2-0E7044BAAE68}" dt="2022-10-12T15:37:24.076" v="5192" actId="20577"/>
        <pc:sldMkLst>
          <pc:docMk/>
          <pc:sldMk cId="1840081548" sldId="518"/>
        </pc:sldMkLst>
        <pc:picChg chg="add mod">
          <ac:chgData name="Jennifer Callahan" userId="03cf1076-fe93-4454-bb1e-74ed1e20c5b2" providerId="ADAL" clId="{B4BFA5C0-EDAE-4E74-BCA2-0E7044BAAE68}" dt="2022-10-12T00:53:24.550" v="4812" actId="1076"/>
          <ac:picMkLst>
            <pc:docMk/>
            <pc:sldMk cId="1840081548" sldId="518"/>
            <ac:picMk id="5" creationId="{9D22A77E-50FB-F256-02C1-CCD0FB78E609}"/>
          </ac:picMkLst>
        </pc:picChg>
      </pc:sldChg>
      <pc:sldChg chg="modSp mod">
        <pc:chgData name="Jennifer Callahan" userId="03cf1076-fe93-4454-bb1e-74ed1e20c5b2" providerId="ADAL" clId="{B4BFA5C0-EDAE-4E74-BCA2-0E7044BAAE68}" dt="2022-10-12T15:35:11.239" v="5052" actId="20577"/>
        <pc:sldMkLst>
          <pc:docMk/>
          <pc:sldMk cId="1456883404" sldId="519"/>
        </pc:sldMkLst>
        <pc:spChg chg="mod">
          <ac:chgData name="Jennifer Callahan" userId="03cf1076-fe93-4454-bb1e-74ed1e20c5b2" providerId="ADAL" clId="{B4BFA5C0-EDAE-4E74-BCA2-0E7044BAAE68}" dt="2022-10-12T15:35:11.239" v="5052" actId="20577"/>
          <ac:spMkLst>
            <pc:docMk/>
            <pc:sldMk cId="1456883404" sldId="519"/>
            <ac:spMk id="3" creationId="{B0AA0115-20B4-4C86-8537-D9BA80784B9D}"/>
          </ac:spMkLst>
        </pc:spChg>
      </pc:sldChg>
      <pc:sldChg chg="addSp delSp modSp mod">
        <pc:chgData name="Jennifer Callahan" userId="03cf1076-fe93-4454-bb1e-74ed1e20c5b2" providerId="ADAL" clId="{B4BFA5C0-EDAE-4E74-BCA2-0E7044BAAE68}" dt="2022-10-12T15:48:25.166" v="5350" actId="255"/>
        <pc:sldMkLst>
          <pc:docMk/>
          <pc:sldMk cId="173969613" sldId="520"/>
        </pc:sldMkLst>
        <pc:spChg chg="mod">
          <ac:chgData name="Jennifer Callahan" userId="03cf1076-fe93-4454-bb1e-74ed1e20c5b2" providerId="ADAL" clId="{B4BFA5C0-EDAE-4E74-BCA2-0E7044BAAE68}" dt="2022-10-12T15:48:25.166" v="5350" actId="255"/>
          <ac:spMkLst>
            <pc:docMk/>
            <pc:sldMk cId="173969613" sldId="520"/>
            <ac:spMk id="13" creationId="{F84CB39A-CAD9-4CEC-8722-E49B45BC6453}"/>
          </ac:spMkLst>
        </pc:spChg>
        <pc:picChg chg="add del mod">
          <ac:chgData name="Jennifer Callahan" userId="03cf1076-fe93-4454-bb1e-74ed1e20c5b2" providerId="ADAL" clId="{B4BFA5C0-EDAE-4E74-BCA2-0E7044BAAE68}" dt="2022-10-12T00:26:37.023" v="4675" actId="21"/>
          <ac:picMkLst>
            <pc:docMk/>
            <pc:sldMk cId="173969613" sldId="520"/>
            <ac:picMk id="2" creationId="{4DD0A2A4-8E8D-DA4A-3D61-188EAA29D220}"/>
          </ac:picMkLst>
        </pc:picChg>
        <pc:picChg chg="add mod">
          <ac:chgData name="Jennifer Callahan" userId="03cf1076-fe93-4454-bb1e-74ed1e20c5b2" providerId="ADAL" clId="{B4BFA5C0-EDAE-4E74-BCA2-0E7044BAAE68}" dt="2022-10-12T00:26:48.274" v="4677" actId="1076"/>
          <ac:picMkLst>
            <pc:docMk/>
            <pc:sldMk cId="173969613" sldId="520"/>
            <ac:picMk id="3" creationId="{420818AD-EC6D-8E74-39B1-3295528A8507}"/>
          </ac:picMkLst>
        </pc:picChg>
      </pc:sldChg>
      <pc:sldChg chg="modNotesTx">
        <pc:chgData name="Jennifer Callahan" userId="03cf1076-fe93-4454-bb1e-74ed1e20c5b2" providerId="ADAL" clId="{B4BFA5C0-EDAE-4E74-BCA2-0E7044BAAE68}" dt="2022-10-12T15:52:41.822" v="5585" actId="5793"/>
        <pc:sldMkLst>
          <pc:docMk/>
          <pc:sldMk cId="3772392777" sldId="521"/>
        </pc:sldMkLst>
      </pc:sldChg>
      <pc:sldChg chg="modSp mod modNotesTx">
        <pc:chgData name="Jennifer Callahan" userId="03cf1076-fe93-4454-bb1e-74ed1e20c5b2" providerId="ADAL" clId="{B4BFA5C0-EDAE-4E74-BCA2-0E7044BAAE68}" dt="2022-10-12T15:56:30.772" v="5698" actId="20577"/>
        <pc:sldMkLst>
          <pc:docMk/>
          <pc:sldMk cId="120399499" sldId="522"/>
        </pc:sldMkLst>
        <pc:spChg chg="mod">
          <ac:chgData name="Jennifer Callahan" userId="03cf1076-fe93-4454-bb1e-74ed1e20c5b2" providerId="ADAL" clId="{B4BFA5C0-EDAE-4E74-BCA2-0E7044BAAE68}" dt="2022-10-12T00:21:06.954" v="4666" actId="5793"/>
          <ac:spMkLst>
            <pc:docMk/>
            <pc:sldMk cId="120399499" sldId="522"/>
            <ac:spMk id="12" creationId="{B6C5B136-2B74-40B0-AD73-B7D74582C079}"/>
          </ac:spMkLst>
        </pc:spChg>
      </pc:sldChg>
      <pc:sldChg chg="modSp add mod modNotesTx">
        <pc:chgData name="Jennifer Callahan" userId="03cf1076-fe93-4454-bb1e-74ed1e20c5b2" providerId="ADAL" clId="{B4BFA5C0-EDAE-4E74-BCA2-0E7044BAAE68}" dt="2022-10-12T16:20:39.012" v="6362" actId="20577"/>
        <pc:sldMkLst>
          <pc:docMk/>
          <pc:sldMk cId="3825346024" sldId="523"/>
        </pc:sldMkLst>
        <pc:spChg chg="mod">
          <ac:chgData name="Jennifer Callahan" userId="03cf1076-fe93-4454-bb1e-74ed1e20c5b2" providerId="ADAL" clId="{B4BFA5C0-EDAE-4E74-BCA2-0E7044BAAE68}" dt="2022-10-12T16:20:31.927" v="6361" actId="113"/>
          <ac:spMkLst>
            <pc:docMk/>
            <pc:sldMk cId="3825346024" sldId="523"/>
            <ac:spMk id="5" creationId="{727A593D-E453-E514-ADE6-5A318F289A7F}"/>
          </ac:spMkLst>
        </pc:spChg>
        <pc:spChg chg="mod">
          <ac:chgData name="Jennifer Callahan" userId="03cf1076-fe93-4454-bb1e-74ed1e20c5b2" providerId="ADAL" clId="{B4BFA5C0-EDAE-4E74-BCA2-0E7044BAAE68}" dt="2022-10-12T16:18:11.246" v="6327" actId="255"/>
          <ac:spMkLst>
            <pc:docMk/>
            <pc:sldMk cId="3825346024" sldId="523"/>
            <ac:spMk id="10" creationId="{ECD016C3-DEC8-451D-8196-D40EF4DDEF49}"/>
          </ac:spMkLst>
        </pc:spChg>
      </pc:sldChg>
      <pc:sldChg chg="modSp add mod ord modNotesTx">
        <pc:chgData name="Jennifer Callahan" userId="03cf1076-fe93-4454-bb1e-74ed1e20c5b2" providerId="ADAL" clId="{B4BFA5C0-EDAE-4E74-BCA2-0E7044BAAE68}" dt="2022-10-11T02:12:03.721" v="1050" actId="20577"/>
        <pc:sldMkLst>
          <pc:docMk/>
          <pc:sldMk cId="3036361024" sldId="524"/>
        </pc:sldMkLst>
        <pc:spChg chg="mod">
          <ac:chgData name="Jennifer Callahan" userId="03cf1076-fe93-4454-bb1e-74ed1e20c5b2" providerId="ADAL" clId="{B4BFA5C0-EDAE-4E74-BCA2-0E7044BAAE68}" dt="2022-10-11T02:08:50.465" v="703" actId="20577"/>
          <ac:spMkLst>
            <pc:docMk/>
            <pc:sldMk cId="3036361024" sldId="524"/>
            <ac:spMk id="11" creationId="{23979784-EBD8-4D85-BA3E-084EFF814BE6}"/>
          </ac:spMkLst>
        </pc:spChg>
        <pc:spChg chg="mod">
          <ac:chgData name="Jennifer Callahan" userId="03cf1076-fe93-4454-bb1e-74ed1e20c5b2" providerId="ADAL" clId="{B4BFA5C0-EDAE-4E74-BCA2-0E7044BAAE68}" dt="2022-10-11T02:11:15.634" v="950" actId="20577"/>
          <ac:spMkLst>
            <pc:docMk/>
            <pc:sldMk cId="3036361024" sldId="524"/>
            <ac:spMk id="12" creationId="{B6C5B136-2B74-40B0-AD73-B7D74582C079}"/>
          </ac:spMkLst>
        </pc:spChg>
      </pc:sldChg>
      <pc:sldChg chg="addSp modSp add mod modNotesTx">
        <pc:chgData name="Jennifer Callahan" userId="03cf1076-fe93-4454-bb1e-74ed1e20c5b2" providerId="ADAL" clId="{B4BFA5C0-EDAE-4E74-BCA2-0E7044BAAE68}" dt="2022-10-12T16:07:46.964" v="5997" actId="1076"/>
        <pc:sldMkLst>
          <pc:docMk/>
          <pc:sldMk cId="1721951214" sldId="525"/>
        </pc:sldMkLst>
        <pc:spChg chg="mod">
          <ac:chgData name="Jennifer Callahan" userId="03cf1076-fe93-4454-bb1e-74ed1e20c5b2" providerId="ADAL" clId="{B4BFA5C0-EDAE-4E74-BCA2-0E7044BAAE68}" dt="2022-10-12T00:59:48.254" v="4847" actId="1076"/>
          <ac:spMkLst>
            <pc:docMk/>
            <pc:sldMk cId="1721951214" sldId="525"/>
            <ac:spMk id="3" creationId="{2DF1C031-A27B-6A2E-C52E-822F0530DD88}"/>
          </ac:spMkLst>
        </pc:spChg>
        <pc:spChg chg="mod">
          <ac:chgData name="Jennifer Callahan" userId="03cf1076-fe93-4454-bb1e-74ed1e20c5b2" providerId="ADAL" clId="{B4BFA5C0-EDAE-4E74-BCA2-0E7044BAAE68}" dt="2022-10-11T12:11:59.252" v="1132" actId="20577"/>
          <ac:spMkLst>
            <pc:docMk/>
            <pc:sldMk cId="1721951214" sldId="525"/>
            <ac:spMk id="10" creationId="{ECD016C3-DEC8-451D-8196-D40EF4DDEF49}"/>
          </ac:spMkLst>
        </pc:spChg>
        <pc:picChg chg="add mod ord">
          <ac:chgData name="Jennifer Callahan" userId="03cf1076-fe93-4454-bb1e-74ed1e20c5b2" providerId="ADAL" clId="{B4BFA5C0-EDAE-4E74-BCA2-0E7044BAAE68}" dt="2022-10-12T16:07:46.964" v="5997" actId="1076"/>
          <ac:picMkLst>
            <pc:docMk/>
            <pc:sldMk cId="1721951214" sldId="525"/>
            <ac:picMk id="2" creationId="{D303B3CC-9FB0-F7EF-54B6-16FD95D38B37}"/>
          </ac:picMkLst>
        </pc:picChg>
        <pc:picChg chg="add mod ord">
          <ac:chgData name="Jennifer Callahan" userId="03cf1076-fe93-4454-bb1e-74ed1e20c5b2" providerId="ADAL" clId="{B4BFA5C0-EDAE-4E74-BCA2-0E7044BAAE68}" dt="2022-10-12T00:59:11.951" v="4840" actId="167"/>
          <ac:picMkLst>
            <pc:docMk/>
            <pc:sldMk cId="1721951214" sldId="525"/>
            <ac:picMk id="5" creationId="{C573E8CB-DFE6-EDEC-7CAE-9A69A9BD9D70}"/>
          </ac:picMkLst>
        </pc:picChg>
        <pc:picChg chg="add mod">
          <ac:chgData name="Jennifer Callahan" userId="03cf1076-fe93-4454-bb1e-74ed1e20c5b2" providerId="ADAL" clId="{B4BFA5C0-EDAE-4E74-BCA2-0E7044BAAE68}" dt="2022-10-12T16:07:29.309" v="5996"/>
          <ac:picMkLst>
            <pc:docMk/>
            <pc:sldMk cId="1721951214" sldId="525"/>
            <ac:picMk id="6" creationId="{4BB02980-3F01-DF67-73C6-7C8A52A12DE5}"/>
          </ac:picMkLst>
        </pc:picChg>
      </pc:sldChg>
      <pc:sldChg chg="addSp delSp modSp add mod">
        <pc:chgData name="Jennifer Callahan" userId="03cf1076-fe93-4454-bb1e-74ed1e20c5b2" providerId="ADAL" clId="{B4BFA5C0-EDAE-4E74-BCA2-0E7044BAAE68}" dt="2022-10-12T00:43:01.754" v="4762" actId="1076"/>
        <pc:sldMkLst>
          <pc:docMk/>
          <pc:sldMk cId="3868587805" sldId="526"/>
        </pc:sldMkLst>
        <pc:spChg chg="mod">
          <ac:chgData name="Jennifer Callahan" userId="03cf1076-fe93-4454-bb1e-74ed1e20c5b2" providerId="ADAL" clId="{B4BFA5C0-EDAE-4E74-BCA2-0E7044BAAE68}" dt="2022-10-12T00:43:01.754" v="4762" actId="1076"/>
          <ac:spMkLst>
            <pc:docMk/>
            <pc:sldMk cId="3868587805" sldId="526"/>
            <ac:spMk id="3" creationId="{2DF1C031-A27B-6A2E-C52E-822F0530DD88}"/>
          </ac:spMkLst>
        </pc:spChg>
        <pc:spChg chg="add del mod">
          <ac:chgData name="Jennifer Callahan" userId="03cf1076-fe93-4454-bb1e-74ed1e20c5b2" providerId="ADAL" clId="{B4BFA5C0-EDAE-4E74-BCA2-0E7044BAAE68}" dt="2022-10-12T00:42:35.424" v="4756" actId="21"/>
          <ac:spMkLst>
            <pc:docMk/>
            <pc:sldMk cId="3868587805" sldId="526"/>
            <ac:spMk id="8" creationId="{61E3CC52-B77B-A247-6E43-968A6C17E75B}"/>
          </ac:spMkLst>
        </pc:spChg>
        <pc:spChg chg="mod">
          <ac:chgData name="Jennifer Callahan" userId="03cf1076-fe93-4454-bb1e-74ed1e20c5b2" providerId="ADAL" clId="{B4BFA5C0-EDAE-4E74-BCA2-0E7044BAAE68}" dt="2022-10-11T12:20:19.033" v="1515" actId="1076"/>
          <ac:spMkLst>
            <pc:docMk/>
            <pc:sldMk cId="3868587805" sldId="526"/>
            <ac:spMk id="10" creationId="{ECD016C3-DEC8-451D-8196-D40EF4DDEF49}"/>
          </ac:spMkLst>
        </pc:spChg>
        <pc:picChg chg="add mod ord">
          <ac:chgData name="Jennifer Callahan" userId="03cf1076-fe93-4454-bb1e-74ed1e20c5b2" providerId="ADAL" clId="{B4BFA5C0-EDAE-4E74-BCA2-0E7044BAAE68}" dt="2022-10-12T00:41:31.229" v="4750" actId="167"/>
          <ac:picMkLst>
            <pc:docMk/>
            <pc:sldMk cId="3868587805" sldId="526"/>
            <ac:picMk id="2" creationId="{EEF947FE-44C3-CE96-0581-E8B83FE41F98}"/>
          </ac:picMkLst>
        </pc:picChg>
        <pc:picChg chg="add mod ord">
          <ac:chgData name="Jennifer Callahan" userId="03cf1076-fe93-4454-bb1e-74ed1e20c5b2" providerId="ADAL" clId="{B4BFA5C0-EDAE-4E74-BCA2-0E7044BAAE68}" dt="2022-10-12T00:42:55.164" v="4761" actId="29295"/>
          <ac:picMkLst>
            <pc:docMk/>
            <pc:sldMk cId="3868587805" sldId="526"/>
            <ac:picMk id="6" creationId="{17FF567E-3BF0-EC3C-FDB5-8CDA3FC865FB}"/>
          </ac:picMkLst>
        </pc:picChg>
      </pc:sldChg>
      <pc:sldChg chg="addSp modSp add mod ord">
        <pc:chgData name="Jennifer Callahan" userId="03cf1076-fe93-4454-bb1e-74ed1e20c5b2" providerId="ADAL" clId="{B4BFA5C0-EDAE-4E74-BCA2-0E7044BAAE68}" dt="2022-10-12T00:45:38.696" v="4780" actId="1076"/>
        <pc:sldMkLst>
          <pc:docMk/>
          <pc:sldMk cId="2019671353" sldId="527"/>
        </pc:sldMkLst>
        <pc:spChg chg="mod">
          <ac:chgData name="Jennifer Callahan" userId="03cf1076-fe93-4454-bb1e-74ed1e20c5b2" providerId="ADAL" clId="{B4BFA5C0-EDAE-4E74-BCA2-0E7044BAAE68}" dt="2022-10-12T00:45:38.696" v="4780" actId="1076"/>
          <ac:spMkLst>
            <pc:docMk/>
            <pc:sldMk cId="2019671353" sldId="527"/>
            <ac:spMk id="3" creationId="{2DF1C031-A27B-6A2E-C52E-822F0530DD88}"/>
          </ac:spMkLst>
        </pc:spChg>
        <pc:spChg chg="mod">
          <ac:chgData name="Jennifer Callahan" userId="03cf1076-fe93-4454-bb1e-74ed1e20c5b2" providerId="ADAL" clId="{B4BFA5C0-EDAE-4E74-BCA2-0E7044BAAE68}" dt="2022-10-11T12:20:54.398" v="1526" actId="20577"/>
          <ac:spMkLst>
            <pc:docMk/>
            <pc:sldMk cId="2019671353" sldId="527"/>
            <ac:spMk id="10" creationId="{ECD016C3-DEC8-451D-8196-D40EF4DDEF49}"/>
          </ac:spMkLst>
        </pc:spChg>
        <pc:picChg chg="add mod">
          <ac:chgData name="Jennifer Callahan" userId="03cf1076-fe93-4454-bb1e-74ed1e20c5b2" providerId="ADAL" clId="{B4BFA5C0-EDAE-4E74-BCA2-0E7044BAAE68}" dt="2022-10-12T00:45:34.912" v="4779"/>
          <ac:picMkLst>
            <pc:docMk/>
            <pc:sldMk cId="2019671353" sldId="527"/>
            <ac:picMk id="2" creationId="{C50CE339-522C-373A-209E-58A50FA0D7FD}"/>
          </ac:picMkLst>
        </pc:picChg>
      </pc:sldChg>
      <pc:sldChg chg="modSp add mod">
        <pc:chgData name="Jennifer Callahan" userId="03cf1076-fe93-4454-bb1e-74ed1e20c5b2" providerId="ADAL" clId="{B4BFA5C0-EDAE-4E74-BCA2-0E7044BAAE68}" dt="2022-10-11T13:19:18.408" v="3825" actId="20577"/>
        <pc:sldMkLst>
          <pc:docMk/>
          <pc:sldMk cId="3983707054" sldId="528"/>
        </pc:sldMkLst>
        <pc:spChg chg="mod">
          <ac:chgData name="Jennifer Callahan" userId="03cf1076-fe93-4454-bb1e-74ed1e20c5b2" providerId="ADAL" clId="{B4BFA5C0-EDAE-4E74-BCA2-0E7044BAAE68}" dt="2022-10-11T13:19:18.408" v="3825" actId="20577"/>
          <ac:spMkLst>
            <pc:docMk/>
            <pc:sldMk cId="3983707054" sldId="528"/>
            <ac:spMk id="3" creationId="{2DF1C031-A27B-6A2E-C52E-822F0530DD88}"/>
          </ac:spMkLst>
        </pc:spChg>
      </pc:sldChg>
      <pc:sldChg chg="addSp delSp modSp add mod">
        <pc:chgData name="Jennifer Callahan" userId="03cf1076-fe93-4454-bb1e-74ed1e20c5b2" providerId="ADAL" clId="{B4BFA5C0-EDAE-4E74-BCA2-0E7044BAAE68}" dt="2022-10-12T00:48:14.720" v="4801" actId="14100"/>
        <pc:sldMkLst>
          <pc:docMk/>
          <pc:sldMk cId="3950457876" sldId="529"/>
        </pc:sldMkLst>
        <pc:spChg chg="mod">
          <ac:chgData name="Jennifer Callahan" userId="03cf1076-fe93-4454-bb1e-74ed1e20c5b2" providerId="ADAL" clId="{B4BFA5C0-EDAE-4E74-BCA2-0E7044BAAE68}" dt="2022-10-12T00:48:14.720" v="4801" actId="14100"/>
          <ac:spMkLst>
            <pc:docMk/>
            <pc:sldMk cId="3950457876" sldId="529"/>
            <ac:spMk id="3" creationId="{2DF1C031-A27B-6A2E-C52E-822F0530DD88}"/>
          </ac:spMkLst>
        </pc:spChg>
        <pc:spChg chg="add del mod">
          <ac:chgData name="Jennifer Callahan" userId="03cf1076-fe93-4454-bb1e-74ed1e20c5b2" providerId="ADAL" clId="{B4BFA5C0-EDAE-4E74-BCA2-0E7044BAAE68}" dt="2022-10-12T00:47:04.277" v="4786" actId="21"/>
          <ac:spMkLst>
            <pc:docMk/>
            <pc:sldMk cId="3950457876" sldId="529"/>
            <ac:spMk id="6" creationId="{29F34C4B-775D-7ECA-EFD8-DBC6E3A0628F}"/>
          </ac:spMkLst>
        </pc:spChg>
        <pc:picChg chg="add mod ord">
          <ac:chgData name="Jennifer Callahan" userId="03cf1076-fe93-4454-bb1e-74ed1e20c5b2" providerId="ADAL" clId="{B4BFA5C0-EDAE-4E74-BCA2-0E7044BAAE68}" dt="2022-10-12T00:47:57.627" v="4799" actId="14100"/>
          <ac:picMkLst>
            <pc:docMk/>
            <pc:sldMk cId="3950457876" sldId="529"/>
            <ac:picMk id="5" creationId="{52D5D59B-3A1A-7C2E-6AB4-766A25D24D2A}"/>
          </ac:picMkLst>
        </pc:picChg>
      </pc:sldChg>
      <pc:sldChg chg="modSp add mod">
        <pc:chgData name="Jennifer Callahan" userId="03cf1076-fe93-4454-bb1e-74ed1e20c5b2" providerId="ADAL" clId="{B4BFA5C0-EDAE-4E74-BCA2-0E7044BAAE68}" dt="2022-10-11T13:31:30.735" v="4317" actId="20577"/>
        <pc:sldMkLst>
          <pc:docMk/>
          <pc:sldMk cId="2428533115" sldId="530"/>
        </pc:sldMkLst>
        <pc:spChg chg="mod">
          <ac:chgData name="Jennifer Callahan" userId="03cf1076-fe93-4454-bb1e-74ed1e20c5b2" providerId="ADAL" clId="{B4BFA5C0-EDAE-4E74-BCA2-0E7044BAAE68}" dt="2022-10-11T13:31:30.735" v="4317" actId="20577"/>
          <ac:spMkLst>
            <pc:docMk/>
            <pc:sldMk cId="2428533115" sldId="530"/>
            <ac:spMk id="3" creationId="{2DF1C031-A27B-6A2E-C52E-822F0530DD88}"/>
          </ac:spMkLst>
        </pc:spChg>
      </pc:sldChg>
    </pc:docChg>
  </pc:docChgLst>
  <pc:docChgLst>
    <pc:chgData name="Karen Welsh" userId="S::kwelsh@fprehab.com::64103d90-2b8f-40c2-be7b-61446c6fa247" providerId="AD" clId="Web-{21043B66-7E57-43DB-90E5-DCA6A96D48A7}"/>
    <pc:docChg chg="modSld">
      <pc:chgData name="Karen Welsh" userId="S::kwelsh@fprehab.com::64103d90-2b8f-40c2-be7b-61446c6fa247" providerId="AD" clId="Web-{21043B66-7E57-43DB-90E5-DCA6A96D48A7}" dt="2022-10-11T22:38:34.545" v="88" actId="20577"/>
      <pc:docMkLst>
        <pc:docMk/>
      </pc:docMkLst>
      <pc:sldChg chg="modSp">
        <pc:chgData name="Karen Welsh" userId="S::kwelsh@fprehab.com::64103d90-2b8f-40c2-be7b-61446c6fa247" providerId="AD" clId="Web-{21043B66-7E57-43DB-90E5-DCA6A96D48A7}" dt="2022-10-11T22:23:48.359" v="5" actId="20577"/>
        <pc:sldMkLst>
          <pc:docMk/>
          <pc:sldMk cId="758027434" sldId="360"/>
        </pc:sldMkLst>
        <pc:spChg chg="mod">
          <ac:chgData name="Karen Welsh" userId="S::kwelsh@fprehab.com::64103d90-2b8f-40c2-be7b-61446c6fa247" providerId="AD" clId="Web-{21043B66-7E57-43DB-90E5-DCA6A96D48A7}" dt="2022-10-11T22:23:48.359" v="5" actId="20577"/>
          <ac:spMkLst>
            <pc:docMk/>
            <pc:sldMk cId="758027434" sldId="360"/>
            <ac:spMk id="15" creationId="{3B150AB3-843C-4AE2-B229-3CD151C2D6A2}"/>
          </ac:spMkLst>
        </pc:spChg>
      </pc:sldChg>
      <pc:sldChg chg="modSp">
        <pc:chgData name="Karen Welsh" userId="S::kwelsh@fprehab.com::64103d90-2b8f-40c2-be7b-61446c6fa247" providerId="AD" clId="Web-{21043B66-7E57-43DB-90E5-DCA6A96D48A7}" dt="2022-10-11T22:25:58.379" v="21" actId="20577"/>
        <pc:sldMkLst>
          <pc:docMk/>
          <pc:sldMk cId="2644737986" sldId="362"/>
        </pc:sldMkLst>
        <pc:spChg chg="mod">
          <ac:chgData name="Karen Welsh" userId="S::kwelsh@fprehab.com::64103d90-2b8f-40c2-be7b-61446c6fa247" providerId="AD" clId="Web-{21043B66-7E57-43DB-90E5-DCA6A96D48A7}" dt="2022-10-11T22:25:58.379" v="21" actId="20577"/>
          <ac:spMkLst>
            <pc:docMk/>
            <pc:sldMk cId="2644737986" sldId="362"/>
            <ac:spMk id="3" creationId="{B0AA0115-20B4-4C86-8537-D9BA80784B9D}"/>
          </ac:spMkLst>
        </pc:spChg>
      </pc:sldChg>
      <pc:sldChg chg="modSp">
        <pc:chgData name="Karen Welsh" userId="S::kwelsh@fprehab.com::64103d90-2b8f-40c2-be7b-61446c6fa247" providerId="AD" clId="Web-{21043B66-7E57-43DB-90E5-DCA6A96D48A7}" dt="2022-10-11T22:26:43.412" v="23" actId="20577"/>
        <pc:sldMkLst>
          <pc:docMk/>
          <pc:sldMk cId="1849300482" sldId="458"/>
        </pc:sldMkLst>
        <pc:spChg chg="mod">
          <ac:chgData name="Karen Welsh" userId="S::kwelsh@fprehab.com::64103d90-2b8f-40c2-be7b-61446c6fa247" providerId="AD" clId="Web-{21043B66-7E57-43DB-90E5-DCA6A96D48A7}" dt="2022-10-11T22:26:43.412" v="23" actId="20577"/>
          <ac:spMkLst>
            <pc:docMk/>
            <pc:sldMk cId="1849300482" sldId="458"/>
            <ac:spMk id="3" creationId="{B0AA0115-20B4-4C86-8537-D9BA80784B9D}"/>
          </ac:spMkLst>
        </pc:spChg>
      </pc:sldChg>
      <pc:sldChg chg="modSp">
        <pc:chgData name="Karen Welsh" userId="S::kwelsh@fprehab.com::64103d90-2b8f-40c2-be7b-61446c6fa247" providerId="AD" clId="Web-{21043B66-7E57-43DB-90E5-DCA6A96D48A7}" dt="2022-10-11T22:33:01.659" v="62" actId="20577"/>
        <pc:sldMkLst>
          <pc:docMk/>
          <pc:sldMk cId="2193073256" sldId="465"/>
        </pc:sldMkLst>
        <pc:spChg chg="mod">
          <ac:chgData name="Karen Welsh" userId="S::kwelsh@fprehab.com::64103d90-2b8f-40c2-be7b-61446c6fa247" providerId="AD" clId="Web-{21043B66-7E57-43DB-90E5-DCA6A96D48A7}" dt="2022-10-11T22:33:01.659" v="62" actId="20577"/>
          <ac:spMkLst>
            <pc:docMk/>
            <pc:sldMk cId="2193073256" sldId="465"/>
            <ac:spMk id="12" creationId="{B6C5B136-2B74-40B0-AD73-B7D74582C079}"/>
          </ac:spMkLst>
        </pc:spChg>
      </pc:sldChg>
      <pc:sldChg chg="modSp">
        <pc:chgData name="Karen Welsh" userId="S::kwelsh@fprehab.com::64103d90-2b8f-40c2-be7b-61446c6fa247" providerId="AD" clId="Web-{21043B66-7E57-43DB-90E5-DCA6A96D48A7}" dt="2022-10-11T22:33:22.816" v="63" actId="20577"/>
        <pc:sldMkLst>
          <pc:docMk/>
          <pc:sldMk cId="2717165641" sldId="467"/>
        </pc:sldMkLst>
        <pc:spChg chg="mod">
          <ac:chgData name="Karen Welsh" userId="S::kwelsh@fprehab.com::64103d90-2b8f-40c2-be7b-61446c6fa247" providerId="AD" clId="Web-{21043B66-7E57-43DB-90E5-DCA6A96D48A7}" dt="2022-10-11T22:33:22.816" v="63" actId="20577"/>
          <ac:spMkLst>
            <pc:docMk/>
            <pc:sldMk cId="2717165641" sldId="467"/>
            <ac:spMk id="12" creationId="{B6C5B136-2B74-40B0-AD73-B7D74582C079}"/>
          </ac:spMkLst>
        </pc:spChg>
      </pc:sldChg>
      <pc:sldChg chg="modSp">
        <pc:chgData name="Karen Welsh" userId="S::kwelsh@fprehab.com::64103d90-2b8f-40c2-be7b-61446c6fa247" providerId="AD" clId="Web-{21043B66-7E57-43DB-90E5-DCA6A96D48A7}" dt="2022-10-11T22:36:57.979" v="86" actId="20577"/>
        <pc:sldMkLst>
          <pc:docMk/>
          <pc:sldMk cId="2435455937" sldId="478"/>
        </pc:sldMkLst>
        <pc:spChg chg="mod">
          <ac:chgData name="Karen Welsh" userId="S::kwelsh@fprehab.com::64103d90-2b8f-40c2-be7b-61446c6fa247" providerId="AD" clId="Web-{21043B66-7E57-43DB-90E5-DCA6A96D48A7}" dt="2022-10-11T22:36:57.979" v="86" actId="20577"/>
          <ac:spMkLst>
            <pc:docMk/>
            <pc:sldMk cId="2435455937" sldId="478"/>
            <ac:spMk id="8" creationId="{1F7E1EAF-C9DF-1260-1F9A-7884D0A06D50}"/>
          </ac:spMkLst>
        </pc:spChg>
      </pc:sldChg>
      <pc:sldChg chg="modSp">
        <pc:chgData name="Karen Welsh" userId="S::kwelsh@fprehab.com::64103d90-2b8f-40c2-be7b-61446c6fa247" providerId="AD" clId="Web-{21043B66-7E57-43DB-90E5-DCA6A96D48A7}" dt="2022-10-11T22:38:34.545" v="88" actId="20577"/>
        <pc:sldMkLst>
          <pc:docMk/>
          <pc:sldMk cId="2799517643" sldId="487"/>
        </pc:sldMkLst>
        <pc:spChg chg="mod">
          <ac:chgData name="Karen Welsh" userId="S::kwelsh@fprehab.com::64103d90-2b8f-40c2-be7b-61446c6fa247" providerId="AD" clId="Web-{21043B66-7E57-43DB-90E5-DCA6A96D48A7}" dt="2022-10-11T22:38:34.545" v="88" actId="20577"/>
          <ac:spMkLst>
            <pc:docMk/>
            <pc:sldMk cId="2799517643" sldId="487"/>
            <ac:spMk id="11" creationId="{768121C0-1A8C-4DC1-8EDD-9110E34C3332}"/>
          </ac:spMkLst>
        </pc:spChg>
      </pc:sldChg>
      <pc:sldChg chg="modSp">
        <pc:chgData name="Karen Welsh" userId="S::kwelsh@fprehab.com::64103d90-2b8f-40c2-be7b-61446c6fa247" providerId="AD" clId="Web-{21043B66-7E57-43DB-90E5-DCA6A96D48A7}" dt="2022-10-11T22:35:35.726" v="78" actId="20577"/>
        <pc:sldMkLst>
          <pc:docMk/>
          <pc:sldMk cId="1133560952" sldId="490"/>
        </pc:sldMkLst>
        <pc:spChg chg="mod">
          <ac:chgData name="Karen Welsh" userId="S::kwelsh@fprehab.com::64103d90-2b8f-40c2-be7b-61446c6fa247" providerId="AD" clId="Web-{21043B66-7E57-43DB-90E5-DCA6A96D48A7}" dt="2022-10-11T22:35:35.726" v="78" actId="20577"/>
          <ac:spMkLst>
            <pc:docMk/>
            <pc:sldMk cId="1133560952" sldId="490"/>
            <ac:spMk id="11" creationId="{768121C0-1A8C-4DC1-8EDD-9110E34C3332}"/>
          </ac:spMkLst>
        </pc:spChg>
      </pc:sldChg>
      <pc:sldChg chg="modSp">
        <pc:chgData name="Karen Welsh" userId="S::kwelsh@fprehab.com::64103d90-2b8f-40c2-be7b-61446c6fa247" providerId="AD" clId="Web-{21043B66-7E57-43DB-90E5-DCA6A96D48A7}" dt="2022-10-11T22:36:35.134" v="84" actId="20577"/>
        <pc:sldMkLst>
          <pc:docMk/>
          <pc:sldMk cId="3925519532" sldId="497"/>
        </pc:sldMkLst>
        <pc:spChg chg="mod">
          <ac:chgData name="Karen Welsh" userId="S::kwelsh@fprehab.com::64103d90-2b8f-40c2-be7b-61446c6fa247" providerId="AD" clId="Web-{21043B66-7E57-43DB-90E5-DCA6A96D48A7}" dt="2022-10-11T22:36:35.134" v="84" actId="20577"/>
          <ac:spMkLst>
            <pc:docMk/>
            <pc:sldMk cId="3925519532" sldId="497"/>
            <ac:spMk id="3" creationId="{2DF1C031-A27B-6A2E-C52E-822F0530DD88}"/>
          </ac:spMkLst>
        </pc:spChg>
      </pc:sldChg>
      <pc:sldChg chg="modSp">
        <pc:chgData name="Karen Welsh" userId="S::kwelsh@fprehab.com::64103d90-2b8f-40c2-be7b-61446c6fa247" providerId="AD" clId="Web-{21043B66-7E57-43DB-90E5-DCA6A96D48A7}" dt="2022-10-11T22:21:38.214" v="2" actId="20577"/>
        <pc:sldMkLst>
          <pc:docMk/>
          <pc:sldMk cId="2792093220" sldId="506"/>
        </pc:sldMkLst>
        <pc:spChg chg="mod">
          <ac:chgData name="Karen Welsh" userId="S::kwelsh@fprehab.com::64103d90-2b8f-40c2-be7b-61446c6fa247" providerId="AD" clId="Web-{21043B66-7E57-43DB-90E5-DCA6A96D48A7}" dt="2022-10-11T22:21:38.214" v="2" actId="20577"/>
          <ac:spMkLst>
            <pc:docMk/>
            <pc:sldMk cId="2792093220" sldId="506"/>
            <ac:spMk id="3" creationId="{368B28EA-98EC-3CEC-EBB7-FF8191FA6540}"/>
          </ac:spMkLst>
        </pc:spChg>
      </pc:sldChg>
      <pc:sldChg chg="modSp">
        <pc:chgData name="Karen Welsh" userId="S::kwelsh@fprehab.com::64103d90-2b8f-40c2-be7b-61446c6fa247" providerId="AD" clId="Web-{21043B66-7E57-43DB-90E5-DCA6A96D48A7}" dt="2022-10-11T22:30:00.200" v="38" actId="20577"/>
        <pc:sldMkLst>
          <pc:docMk/>
          <pc:sldMk cId="1482576970" sldId="509"/>
        </pc:sldMkLst>
        <pc:spChg chg="mod">
          <ac:chgData name="Karen Welsh" userId="S::kwelsh@fprehab.com::64103d90-2b8f-40c2-be7b-61446c6fa247" providerId="AD" clId="Web-{21043B66-7E57-43DB-90E5-DCA6A96D48A7}" dt="2022-10-11T22:30:00.200" v="38" actId="20577"/>
          <ac:spMkLst>
            <pc:docMk/>
            <pc:sldMk cId="1482576970" sldId="509"/>
            <ac:spMk id="13" creationId="{F84CB39A-CAD9-4CEC-8722-E49B45BC6453}"/>
          </ac:spMkLst>
        </pc:spChg>
      </pc:sldChg>
      <pc:sldChg chg="modSp">
        <pc:chgData name="Karen Welsh" userId="S::kwelsh@fprehab.com::64103d90-2b8f-40c2-be7b-61446c6fa247" providerId="AD" clId="Web-{21043B66-7E57-43DB-90E5-DCA6A96D48A7}" dt="2022-10-11T22:30:06.466" v="40" actId="20577"/>
        <pc:sldMkLst>
          <pc:docMk/>
          <pc:sldMk cId="3699320432" sldId="510"/>
        </pc:sldMkLst>
        <pc:spChg chg="mod">
          <ac:chgData name="Karen Welsh" userId="S::kwelsh@fprehab.com::64103d90-2b8f-40c2-be7b-61446c6fa247" providerId="AD" clId="Web-{21043B66-7E57-43DB-90E5-DCA6A96D48A7}" dt="2022-10-11T22:30:06.466" v="40" actId="20577"/>
          <ac:spMkLst>
            <pc:docMk/>
            <pc:sldMk cId="3699320432" sldId="510"/>
            <ac:spMk id="13" creationId="{F84CB39A-CAD9-4CEC-8722-E49B45BC6453}"/>
          </ac:spMkLst>
        </pc:spChg>
      </pc:sldChg>
      <pc:sldChg chg="modSp">
        <pc:chgData name="Karen Welsh" userId="S::kwelsh@fprehab.com::64103d90-2b8f-40c2-be7b-61446c6fa247" providerId="AD" clId="Web-{21043B66-7E57-43DB-90E5-DCA6A96D48A7}" dt="2022-10-11T22:34:13.677" v="66" actId="14100"/>
        <pc:sldMkLst>
          <pc:docMk/>
          <pc:sldMk cId="2890941188" sldId="512"/>
        </pc:sldMkLst>
        <pc:spChg chg="mod">
          <ac:chgData name="Karen Welsh" userId="S::kwelsh@fprehab.com::64103d90-2b8f-40c2-be7b-61446c6fa247" providerId="AD" clId="Web-{21043B66-7E57-43DB-90E5-DCA6A96D48A7}" dt="2022-10-11T22:34:13.677" v="66" actId="14100"/>
          <ac:spMkLst>
            <pc:docMk/>
            <pc:sldMk cId="2890941188" sldId="512"/>
            <ac:spMk id="12" creationId="{B6C5B136-2B74-40B0-AD73-B7D74582C079}"/>
          </ac:spMkLst>
        </pc:spChg>
      </pc:sldChg>
      <pc:sldChg chg="modSp">
        <pc:chgData name="Karen Welsh" userId="S::kwelsh@fprehab.com::64103d90-2b8f-40c2-be7b-61446c6fa247" providerId="AD" clId="Web-{21043B66-7E57-43DB-90E5-DCA6A96D48A7}" dt="2022-10-11T22:24:19.439" v="8" actId="20577"/>
        <pc:sldMkLst>
          <pc:docMk/>
          <pc:sldMk cId="2522635391" sldId="514"/>
        </pc:sldMkLst>
        <pc:spChg chg="mod">
          <ac:chgData name="Karen Welsh" userId="S::kwelsh@fprehab.com::64103d90-2b8f-40c2-be7b-61446c6fa247" providerId="AD" clId="Web-{21043B66-7E57-43DB-90E5-DCA6A96D48A7}" dt="2022-10-11T22:24:19.439" v="8" actId="20577"/>
          <ac:spMkLst>
            <pc:docMk/>
            <pc:sldMk cId="2522635391" sldId="514"/>
            <ac:spMk id="15" creationId="{3B150AB3-843C-4AE2-B229-3CD151C2D6A2}"/>
          </ac:spMkLst>
        </pc:spChg>
      </pc:sldChg>
      <pc:sldChg chg="modSp">
        <pc:chgData name="Karen Welsh" userId="S::kwelsh@fprehab.com::64103d90-2b8f-40c2-be7b-61446c6fa247" providerId="AD" clId="Web-{21043B66-7E57-43DB-90E5-DCA6A96D48A7}" dt="2022-10-11T22:30:26.747" v="44" actId="20577"/>
        <pc:sldMkLst>
          <pc:docMk/>
          <pc:sldMk cId="921878980" sldId="515"/>
        </pc:sldMkLst>
        <pc:spChg chg="mod">
          <ac:chgData name="Karen Welsh" userId="S::kwelsh@fprehab.com::64103d90-2b8f-40c2-be7b-61446c6fa247" providerId="AD" clId="Web-{21043B66-7E57-43DB-90E5-DCA6A96D48A7}" dt="2022-10-11T22:30:26.747" v="44" actId="20577"/>
          <ac:spMkLst>
            <pc:docMk/>
            <pc:sldMk cId="921878980" sldId="515"/>
            <ac:spMk id="13" creationId="{F84CB39A-CAD9-4CEC-8722-E49B45BC6453}"/>
          </ac:spMkLst>
        </pc:spChg>
      </pc:sldChg>
      <pc:sldChg chg="modSp">
        <pc:chgData name="Karen Welsh" userId="S::kwelsh@fprehab.com::64103d90-2b8f-40c2-be7b-61446c6fa247" providerId="AD" clId="Web-{21043B66-7E57-43DB-90E5-DCA6A96D48A7}" dt="2022-10-11T22:30:37.154" v="46" actId="20577"/>
        <pc:sldMkLst>
          <pc:docMk/>
          <pc:sldMk cId="1477006345" sldId="516"/>
        </pc:sldMkLst>
        <pc:spChg chg="mod">
          <ac:chgData name="Karen Welsh" userId="S::kwelsh@fprehab.com::64103d90-2b8f-40c2-be7b-61446c6fa247" providerId="AD" clId="Web-{21043B66-7E57-43DB-90E5-DCA6A96D48A7}" dt="2022-10-11T22:30:37.154" v="46" actId="20577"/>
          <ac:spMkLst>
            <pc:docMk/>
            <pc:sldMk cId="1477006345" sldId="516"/>
            <ac:spMk id="13" creationId="{F84CB39A-CAD9-4CEC-8722-E49B45BC6453}"/>
          </ac:spMkLst>
        </pc:spChg>
      </pc:sldChg>
      <pc:sldChg chg="modSp">
        <pc:chgData name="Karen Welsh" userId="S::kwelsh@fprehab.com::64103d90-2b8f-40c2-be7b-61446c6fa247" providerId="AD" clId="Web-{21043B66-7E57-43DB-90E5-DCA6A96D48A7}" dt="2022-10-11T22:30:43.670" v="48" actId="20577"/>
        <pc:sldMkLst>
          <pc:docMk/>
          <pc:sldMk cId="2773631074" sldId="517"/>
        </pc:sldMkLst>
        <pc:spChg chg="mod">
          <ac:chgData name="Karen Welsh" userId="S::kwelsh@fprehab.com::64103d90-2b8f-40c2-be7b-61446c6fa247" providerId="AD" clId="Web-{21043B66-7E57-43DB-90E5-DCA6A96D48A7}" dt="2022-10-11T22:30:43.670" v="48" actId="20577"/>
          <ac:spMkLst>
            <pc:docMk/>
            <pc:sldMk cId="2773631074" sldId="517"/>
            <ac:spMk id="13" creationId="{F84CB39A-CAD9-4CEC-8722-E49B45BC6453}"/>
          </ac:spMkLst>
        </pc:spChg>
      </pc:sldChg>
      <pc:sldChg chg="modSp">
        <pc:chgData name="Karen Welsh" userId="S::kwelsh@fprehab.com::64103d90-2b8f-40c2-be7b-61446c6fa247" providerId="AD" clId="Web-{21043B66-7E57-43DB-90E5-DCA6A96D48A7}" dt="2022-10-11T22:28:51.713" v="36" actId="20577"/>
        <pc:sldMkLst>
          <pc:docMk/>
          <pc:sldMk cId="1840081548" sldId="518"/>
        </pc:sldMkLst>
        <pc:spChg chg="mod">
          <ac:chgData name="Karen Welsh" userId="S::kwelsh@fprehab.com::64103d90-2b8f-40c2-be7b-61446c6fa247" providerId="AD" clId="Web-{21043B66-7E57-43DB-90E5-DCA6A96D48A7}" dt="2022-10-11T22:28:51.713" v="36" actId="20577"/>
          <ac:spMkLst>
            <pc:docMk/>
            <pc:sldMk cId="1840081548" sldId="518"/>
            <ac:spMk id="3" creationId="{B0AA0115-20B4-4C86-8537-D9BA80784B9D}"/>
          </ac:spMkLst>
        </pc:spChg>
      </pc:sldChg>
      <pc:sldChg chg="modSp">
        <pc:chgData name="Karen Welsh" userId="S::kwelsh@fprehab.com::64103d90-2b8f-40c2-be7b-61446c6fa247" providerId="AD" clId="Web-{21043B66-7E57-43DB-90E5-DCA6A96D48A7}" dt="2022-10-11T22:27:53.414" v="28" actId="20577"/>
        <pc:sldMkLst>
          <pc:docMk/>
          <pc:sldMk cId="1456883404" sldId="519"/>
        </pc:sldMkLst>
        <pc:spChg chg="mod">
          <ac:chgData name="Karen Welsh" userId="S::kwelsh@fprehab.com::64103d90-2b8f-40c2-be7b-61446c6fa247" providerId="AD" clId="Web-{21043B66-7E57-43DB-90E5-DCA6A96D48A7}" dt="2022-10-11T22:27:53.414" v="28" actId="20577"/>
          <ac:spMkLst>
            <pc:docMk/>
            <pc:sldMk cId="1456883404" sldId="519"/>
            <ac:spMk id="3" creationId="{B0AA0115-20B4-4C86-8537-D9BA80784B9D}"/>
          </ac:spMkLst>
        </pc:spChg>
      </pc:sldChg>
      <pc:sldChg chg="modSp">
        <pc:chgData name="Karen Welsh" userId="S::kwelsh@fprehab.com::64103d90-2b8f-40c2-be7b-61446c6fa247" providerId="AD" clId="Web-{21043B66-7E57-43DB-90E5-DCA6A96D48A7}" dt="2022-10-11T22:31:34.297" v="58" actId="20577"/>
        <pc:sldMkLst>
          <pc:docMk/>
          <pc:sldMk cId="173969613" sldId="520"/>
        </pc:sldMkLst>
        <pc:spChg chg="mod">
          <ac:chgData name="Karen Welsh" userId="S::kwelsh@fprehab.com::64103d90-2b8f-40c2-be7b-61446c6fa247" providerId="AD" clId="Web-{21043B66-7E57-43DB-90E5-DCA6A96D48A7}" dt="2022-10-11T22:31:34.297" v="58" actId="20577"/>
          <ac:spMkLst>
            <pc:docMk/>
            <pc:sldMk cId="173969613" sldId="520"/>
            <ac:spMk id="13" creationId="{F84CB39A-CAD9-4CEC-8722-E49B45BC6453}"/>
          </ac:spMkLst>
        </pc:spChg>
      </pc:sldChg>
      <pc:sldChg chg="modSp">
        <pc:chgData name="Karen Welsh" userId="S::kwelsh@fprehab.com::64103d90-2b8f-40c2-be7b-61446c6fa247" providerId="AD" clId="Web-{21043B66-7E57-43DB-90E5-DCA6A96D48A7}" dt="2022-10-11T22:34:37.662" v="71" actId="14100"/>
        <pc:sldMkLst>
          <pc:docMk/>
          <pc:sldMk cId="120399499" sldId="522"/>
        </pc:sldMkLst>
        <pc:spChg chg="mod">
          <ac:chgData name="Karen Welsh" userId="S::kwelsh@fprehab.com::64103d90-2b8f-40c2-be7b-61446c6fa247" providerId="AD" clId="Web-{21043B66-7E57-43DB-90E5-DCA6A96D48A7}" dt="2022-10-11T22:34:37.662" v="71" actId="14100"/>
          <ac:spMkLst>
            <pc:docMk/>
            <pc:sldMk cId="120399499" sldId="522"/>
            <ac:spMk id="12" creationId="{B6C5B136-2B74-40B0-AD73-B7D74582C079}"/>
          </ac:spMkLst>
        </pc:spChg>
      </pc:sldChg>
    </pc:docChg>
  </pc:docChgLst>
  <pc:docChgLst>
    <pc:chgData name="Jennifer Callahan" userId="S::jcallahan@fprehab.com::03cf1076-fe93-4454-bb1e-74ed1e20c5b2" providerId="AD" clId="Web-{0D74FFCE-5781-4032-8ED4-4B8A08983C69}"/>
    <pc:docChg chg="modSld">
      <pc:chgData name="Jennifer Callahan" userId="S::jcallahan@fprehab.com::03cf1076-fe93-4454-bb1e-74ed1e20c5b2" providerId="AD" clId="Web-{0D74FFCE-5781-4032-8ED4-4B8A08983C69}" dt="2022-10-11T01:52:24.631" v="71" actId="20577"/>
      <pc:docMkLst>
        <pc:docMk/>
      </pc:docMkLst>
      <pc:sldChg chg="modSp">
        <pc:chgData name="Jennifer Callahan" userId="S::jcallahan@fprehab.com::03cf1076-fe93-4454-bb1e-74ed1e20c5b2" providerId="AD" clId="Web-{0D74FFCE-5781-4032-8ED4-4B8A08983C69}" dt="2022-10-11T01:48:44.016" v="2" actId="20577"/>
        <pc:sldMkLst>
          <pc:docMk/>
          <pc:sldMk cId="775537994" sldId="471"/>
        </pc:sldMkLst>
        <pc:spChg chg="mod">
          <ac:chgData name="Jennifer Callahan" userId="S::jcallahan@fprehab.com::03cf1076-fe93-4454-bb1e-74ed1e20c5b2" providerId="AD" clId="Web-{0D74FFCE-5781-4032-8ED4-4B8A08983C69}" dt="2022-10-11T01:48:44.016" v="2" actId="20577"/>
          <ac:spMkLst>
            <pc:docMk/>
            <pc:sldMk cId="775537994" sldId="471"/>
            <ac:spMk id="11" creationId="{768121C0-1A8C-4DC1-8EDD-9110E34C3332}"/>
          </ac:spMkLst>
        </pc:spChg>
      </pc:sldChg>
      <pc:sldChg chg="modSp modNotes">
        <pc:chgData name="Jennifer Callahan" userId="S::jcallahan@fprehab.com::03cf1076-fe93-4454-bb1e-74ed1e20c5b2" providerId="AD" clId="Web-{0D74FFCE-5781-4032-8ED4-4B8A08983C69}" dt="2022-10-11T01:50:41.488" v="59" actId="20577"/>
        <pc:sldMkLst>
          <pc:docMk/>
          <pc:sldMk cId="1176487907" sldId="472"/>
        </pc:sldMkLst>
        <pc:spChg chg="mod">
          <ac:chgData name="Jennifer Callahan" userId="S::jcallahan@fprehab.com::03cf1076-fe93-4454-bb1e-74ed1e20c5b2" providerId="AD" clId="Web-{0D74FFCE-5781-4032-8ED4-4B8A08983C69}" dt="2022-10-11T01:50:41.488" v="59" actId="20577"/>
          <ac:spMkLst>
            <pc:docMk/>
            <pc:sldMk cId="1176487907" sldId="472"/>
            <ac:spMk id="11" creationId="{768121C0-1A8C-4DC1-8EDD-9110E34C3332}"/>
          </ac:spMkLst>
        </pc:spChg>
      </pc:sldChg>
      <pc:sldChg chg="modSp">
        <pc:chgData name="Jennifer Callahan" userId="S::jcallahan@fprehab.com::03cf1076-fe93-4454-bb1e-74ed1e20c5b2" providerId="AD" clId="Web-{0D74FFCE-5781-4032-8ED4-4B8A08983C69}" dt="2022-10-11T01:50:50.598" v="60" actId="20577"/>
        <pc:sldMkLst>
          <pc:docMk/>
          <pc:sldMk cId="1653964513" sldId="473"/>
        </pc:sldMkLst>
        <pc:spChg chg="mod">
          <ac:chgData name="Jennifer Callahan" userId="S::jcallahan@fprehab.com::03cf1076-fe93-4454-bb1e-74ed1e20c5b2" providerId="AD" clId="Web-{0D74FFCE-5781-4032-8ED4-4B8A08983C69}" dt="2022-10-11T01:50:50.598" v="60" actId="20577"/>
          <ac:spMkLst>
            <pc:docMk/>
            <pc:sldMk cId="1653964513" sldId="473"/>
            <ac:spMk id="11" creationId="{768121C0-1A8C-4DC1-8EDD-9110E34C3332}"/>
          </ac:spMkLst>
        </pc:spChg>
      </pc:sldChg>
      <pc:sldChg chg="modNotes">
        <pc:chgData name="Jennifer Callahan" userId="S::jcallahan@fprehab.com::03cf1076-fe93-4454-bb1e-74ed1e20c5b2" providerId="AD" clId="Web-{0D74FFCE-5781-4032-8ED4-4B8A08983C69}" dt="2022-10-11T01:51:21.005" v="64"/>
        <pc:sldMkLst>
          <pc:docMk/>
          <pc:sldMk cId="2469017834" sldId="474"/>
        </pc:sldMkLst>
      </pc:sldChg>
      <pc:sldChg chg="modSp modNotes">
        <pc:chgData name="Jennifer Callahan" userId="S::jcallahan@fprehab.com::03cf1076-fe93-4454-bb1e-74ed1e20c5b2" providerId="AD" clId="Web-{0D74FFCE-5781-4032-8ED4-4B8A08983C69}" dt="2022-10-11T01:52:24.631" v="71" actId="20577"/>
        <pc:sldMkLst>
          <pc:docMk/>
          <pc:sldMk cId="1599767744" sldId="476"/>
        </pc:sldMkLst>
        <pc:spChg chg="mod">
          <ac:chgData name="Jennifer Callahan" userId="S::jcallahan@fprehab.com::03cf1076-fe93-4454-bb1e-74ed1e20c5b2" providerId="AD" clId="Web-{0D74FFCE-5781-4032-8ED4-4B8A08983C69}" dt="2022-10-11T01:52:11.694" v="69" actId="1076"/>
          <ac:spMkLst>
            <pc:docMk/>
            <pc:sldMk cId="1599767744" sldId="476"/>
            <ac:spMk id="10" creationId="{ECD016C3-DEC8-451D-8196-D40EF4DDEF49}"/>
          </ac:spMkLst>
        </pc:spChg>
        <pc:spChg chg="mod">
          <ac:chgData name="Jennifer Callahan" userId="S::jcallahan@fprehab.com::03cf1076-fe93-4454-bb1e-74ed1e20c5b2" providerId="AD" clId="Web-{0D74FFCE-5781-4032-8ED4-4B8A08983C69}" dt="2022-10-11T01:52:24.631" v="71" actId="20577"/>
          <ac:spMkLst>
            <pc:docMk/>
            <pc:sldMk cId="1599767744" sldId="476"/>
            <ac:spMk id="11" creationId="{768121C0-1A8C-4DC1-8EDD-9110E34C3332}"/>
          </ac:spMkLst>
        </pc:spChg>
      </pc:sldChg>
      <pc:sldChg chg="modSp modNotes">
        <pc:chgData name="Jennifer Callahan" userId="S::jcallahan@fprehab.com::03cf1076-fe93-4454-bb1e-74ed1e20c5b2" providerId="AD" clId="Web-{0D74FFCE-5781-4032-8ED4-4B8A08983C69}" dt="2022-10-11T01:51:13.723" v="63"/>
        <pc:sldMkLst>
          <pc:docMk/>
          <pc:sldMk cId="3414705410" sldId="477"/>
        </pc:sldMkLst>
        <pc:spChg chg="mod">
          <ac:chgData name="Jennifer Callahan" userId="S::jcallahan@fprehab.com::03cf1076-fe93-4454-bb1e-74ed1e20c5b2" providerId="AD" clId="Web-{0D74FFCE-5781-4032-8ED4-4B8A08983C69}" dt="2022-10-11T01:51:10.817" v="62" actId="20577"/>
          <ac:spMkLst>
            <pc:docMk/>
            <pc:sldMk cId="3414705410" sldId="477"/>
            <ac:spMk id="11" creationId="{768121C0-1A8C-4DC1-8EDD-9110E34C3332}"/>
          </ac:spMkLst>
        </pc:spChg>
      </pc:sldChg>
      <pc:sldChg chg="modNotes">
        <pc:chgData name="Jennifer Callahan" userId="S::jcallahan@fprehab.com::03cf1076-fe93-4454-bb1e-74ed1e20c5b2" providerId="AD" clId="Web-{0D74FFCE-5781-4032-8ED4-4B8A08983C69}" dt="2022-10-11T01:51:42.755" v="65"/>
        <pc:sldMkLst>
          <pc:docMk/>
          <pc:sldMk cId="1133560952" sldId="490"/>
        </pc:sldMkLst>
      </pc:sldChg>
    </pc:docChg>
  </pc:docChgLst>
  <pc:docChgLst>
    <pc:chgData name="Jennifer Callahan" userId="03cf1076-fe93-4454-bb1e-74ed1e20c5b2" providerId="ADAL" clId="{994EA5D4-206C-42BB-9E45-A84F136F4916}"/>
    <pc:docChg chg="undo custSel addSld delSld modSld sldOrd">
      <pc:chgData name="Jennifer Callahan" userId="03cf1076-fe93-4454-bb1e-74ed1e20c5b2" providerId="ADAL" clId="{994EA5D4-206C-42BB-9E45-A84F136F4916}" dt="2023-12-14T20:29:30.090" v="2719" actId="20577"/>
      <pc:docMkLst>
        <pc:docMk/>
      </pc:docMkLst>
      <pc:sldChg chg="add del ord">
        <pc:chgData name="Jennifer Callahan" userId="03cf1076-fe93-4454-bb1e-74ed1e20c5b2" providerId="ADAL" clId="{994EA5D4-206C-42BB-9E45-A84F136F4916}" dt="2023-12-14T14:04:59.455" v="534" actId="2696"/>
        <pc:sldMkLst>
          <pc:docMk/>
          <pc:sldMk cId="2236672" sldId="269"/>
        </pc:sldMkLst>
      </pc:sldChg>
      <pc:sldChg chg="modSp mod">
        <pc:chgData name="Jennifer Callahan" userId="03cf1076-fe93-4454-bb1e-74ed1e20c5b2" providerId="ADAL" clId="{994EA5D4-206C-42BB-9E45-A84F136F4916}" dt="2023-12-14T20:29:30.090" v="2719" actId="20577"/>
        <pc:sldMkLst>
          <pc:docMk/>
          <pc:sldMk cId="4003725357" sldId="394"/>
        </pc:sldMkLst>
        <pc:spChg chg="mod">
          <ac:chgData name="Jennifer Callahan" userId="03cf1076-fe93-4454-bb1e-74ed1e20c5b2" providerId="ADAL" clId="{994EA5D4-206C-42BB-9E45-A84F136F4916}" dt="2023-12-14T20:29:30.090" v="2719" actId="20577"/>
          <ac:spMkLst>
            <pc:docMk/>
            <pc:sldMk cId="4003725357" sldId="394"/>
            <ac:spMk id="12" creationId="{B6C5B136-2B74-40B0-AD73-B7D74582C079}"/>
          </ac:spMkLst>
        </pc:spChg>
        <pc:picChg chg="mod">
          <ac:chgData name="Jennifer Callahan" userId="03cf1076-fe93-4454-bb1e-74ed1e20c5b2" providerId="ADAL" clId="{994EA5D4-206C-42BB-9E45-A84F136F4916}" dt="2023-12-14T20:24:36.930" v="2710" actId="1076"/>
          <ac:picMkLst>
            <pc:docMk/>
            <pc:sldMk cId="4003725357" sldId="394"/>
            <ac:picMk id="15" creationId="{B21ED812-BA22-4D72-A965-8A34E667263A}"/>
          </ac:picMkLst>
        </pc:picChg>
      </pc:sldChg>
      <pc:sldChg chg="modNotesTx">
        <pc:chgData name="Jennifer Callahan" userId="03cf1076-fe93-4454-bb1e-74ed1e20c5b2" providerId="ADAL" clId="{994EA5D4-206C-42BB-9E45-A84F136F4916}" dt="2023-12-13T21:33:04.229" v="0" actId="20577"/>
        <pc:sldMkLst>
          <pc:docMk/>
          <pc:sldMk cId="2057023446" sldId="441"/>
        </pc:sldMkLst>
      </pc:sldChg>
      <pc:sldChg chg="del">
        <pc:chgData name="Jennifer Callahan" userId="03cf1076-fe93-4454-bb1e-74ed1e20c5b2" providerId="ADAL" clId="{994EA5D4-206C-42BB-9E45-A84F136F4916}" dt="2023-12-14T20:24:49.569" v="2711" actId="2696"/>
        <pc:sldMkLst>
          <pc:docMk/>
          <pc:sldMk cId="2717165641" sldId="467"/>
        </pc:sldMkLst>
      </pc:sldChg>
      <pc:sldChg chg="addSp delSp modSp mod">
        <pc:chgData name="Jennifer Callahan" userId="03cf1076-fe93-4454-bb1e-74ed1e20c5b2" providerId="ADAL" clId="{994EA5D4-206C-42BB-9E45-A84F136F4916}" dt="2023-12-14T14:06:54.306" v="560" actId="1076"/>
        <pc:sldMkLst>
          <pc:docMk/>
          <pc:sldMk cId="2076150179" sldId="475"/>
        </pc:sldMkLst>
        <pc:spChg chg="mod">
          <ac:chgData name="Jennifer Callahan" userId="03cf1076-fe93-4454-bb1e-74ed1e20c5b2" providerId="ADAL" clId="{994EA5D4-206C-42BB-9E45-A84F136F4916}" dt="2023-12-14T14:05:29.024" v="556" actId="6549"/>
          <ac:spMkLst>
            <pc:docMk/>
            <pc:sldMk cId="2076150179" sldId="475"/>
            <ac:spMk id="11" creationId="{768121C0-1A8C-4DC1-8EDD-9110E34C3332}"/>
          </ac:spMkLst>
        </pc:spChg>
        <pc:picChg chg="del">
          <ac:chgData name="Jennifer Callahan" userId="03cf1076-fe93-4454-bb1e-74ed1e20c5b2" providerId="ADAL" clId="{994EA5D4-206C-42BB-9E45-A84F136F4916}" dt="2023-12-14T14:05:12.715" v="535" actId="478"/>
          <ac:picMkLst>
            <pc:docMk/>
            <pc:sldMk cId="2076150179" sldId="475"/>
            <ac:picMk id="3" creationId="{BB6DAE59-A5B5-9845-ED54-6187C0CA1845}"/>
          </ac:picMkLst>
        </pc:picChg>
        <pc:picChg chg="add mod">
          <ac:chgData name="Jennifer Callahan" userId="03cf1076-fe93-4454-bb1e-74ed1e20c5b2" providerId="ADAL" clId="{994EA5D4-206C-42BB-9E45-A84F136F4916}" dt="2023-12-14T14:06:54.306" v="560" actId="1076"/>
          <ac:picMkLst>
            <pc:docMk/>
            <pc:sldMk cId="2076150179" sldId="475"/>
            <ac:picMk id="5" creationId="{9F81A3BC-1DAF-8630-410E-C42A3A57B27A}"/>
          </ac:picMkLst>
        </pc:picChg>
      </pc:sldChg>
      <pc:sldChg chg="modSp mod">
        <pc:chgData name="Jennifer Callahan" userId="03cf1076-fe93-4454-bb1e-74ed1e20c5b2" providerId="ADAL" clId="{994EA5D4-206C-42BB-9E45-A84F136F4916}" dt="2023-12-14T14:11:28.352" v="769" actId="20577"/>
        <pc:sldMkLst>
          <pc:docMk/>
          <pc:sldMk cId="2435455937" sldId="478"/>
        </pc:sldMkLst>
        <pc:spChg chg="mod">
          <ac:chgData name="Jennifer Callahan" userId="03cf1076-fe93-4454-bb1e-74ed1e20c5b2" providerId="ADAL" clId="{994EA5D4-206C-42BB-9E45-A84F136F4916}" dt="2023-12-14T14:11:28.352" v="769" actId="20577"/>
          <ac:spMkLst>
            <pc:docMk/>
            <pc:sldMk cId="2435455937" sldId="478"/>
            <ac:spMk id="11" creationId="{768121C0-1A8C-4DC1-8EDD-9110E34C3332}"/>
          </ac:spMkLst>
        </pc:spChg>
      </pc:sldChg>
      <pc:sldChg chg="addSp delSp modSp mod">
        <pc:chgData name="Jennifer Callahan" userId="03cf1076-fe93-4454-bb1e-74ed1e20c5b2" providerId="ADAL" clId="{994EA5D4-206C-42BB-9E45-A84F136F4916}" dt="2023-12-14T14:09:44.114" v="656" actId="1076"/>
        <pc:sldMkLst>
          <pc:docMk/>
          <pc:sldMk cId="772780952" sldId="479"/>
        </pc:sldMkLst>
        <pc:spChg chg="mod">
          <ac:chgData name="Jennifer Callahan" userId="03cf1076-fe93-4454-bb1e-74ed1e20c5b2" providerId="ADAL" clId="{994EA5D4-206C-42BB-9E45-A84F136F4916}" dt="2023-12-14T14:09:40.651" v="655" actId="1076"/>
          <ac:spMkLst>
            <pc:docMk/>
            <pc:sldMk cId="772780952" sldId="479"/>
            <ac:spMk id="8" creationId="{1F7E1EAF-C9DF-1260-1F9A-7884D0A06D50}"/>
          </ac:spMkLst>
        </pc:spChg>
        <pc:spChg chg="mod">
          <ac:chgData name="Jennifer Callahan" userId="03cf1076-fe93-4454-bb1e-74ed1e20c5b2" providerId="ADAL" clId="{994EA5D4-206C-42BB-9E45-A84F136F4916}" dt="2023-12-14T14:09:33.986" v="653" actId="1076"/>
          <ac:spMkLst>
            <pc:docMk/>
            <pc:sldMk cId="772780952" sldId="479"/>
            <ac:spMk id="10" creationId="{ECD016C3-DEC8-451D-8196-D40EF4DDEF49}"/>
          </ac:spMkLst>
        </pc:spChg>
        <pc:spChg chg="mod">
          <ac:chgData name="Jennifer Callahan" userId="03cf1076-fe93-4454-bb1e-74ed1e20c5b2" providerId="ADAL" clId="{994EA5D4-206C-42BB-9E45-A84F136F4916}" dt="2023-12-14T14:09:37.245" v="654" actId="1076"/>
          <ac:spMkLst>
            <pc:docMk/>
            <pc:sldMk cId="772780952" sldId="479"/>
            <ac:spMk id="11" creationId="{768121C0-1A8C-4DC1-8EDD-9110E34C3332}"/>
          </ac:spMkLst>
        </pc:spChg>
        <pc:picChg chg="del">
          <ac:chgData name="Jennifer Callahan" userId="03cf1076-fe93-4454-bb1e-74ed1e20c5b2" providerId="ADAL" clId="{994EA5D4-206C-42BB-9E45-A84F136F4916}" dt="2023-12-14T14:07:45.247" v="561" actId="478"/>
          <ac:picMkLst>
            <pc:docMk/>
            <pc:sldMk cId="772780952" sldId="479"/>
            <ac:picMk id="3" creationId="{C3DE8ED9-2138-3D90-6713-C6F7089F6CB1}"/>
          </ac:picMkLst>
        </pc:picChg>
        <pc:picChg chg="add mod">
          <ac:chgData name="Jennifer Callahan" userId="03cf1076-fe93-4454-bb1e-74ed1e20c5b2" providerId="ADAL" clId="{994EA5D4-206C-42BB-9E45-A84F136F4916}" dt="2023-12-14T14:09:44.114" v="656" actId="1076"/>
          <ac:picMkLst>
            <pc:docMk/>
            <pc:sldMk cId="772780952" sldId="479"/>
            <ac:picMk id="5" creationId="{45E55AFD-03C5-B775-7CAA-891FDAC6937B}"/>
          </ac:picMkLst>
        </pc:picChg>
      </pc:sldChg>
      <pc:sldChg chg="modSp mod">
        <pc:chgData name="Jennifer Callahan" userId="03cf1076-fe93-4454-bb1e-74ed1e20c5b2" providerId="ADAL" clId="{994EA5D4-206C-42BB-9E45-A84F136F4916}" dt="2023-12-14T14:15:02.132" v="775"/>
        <pc:sldMkLst>
          <pc:docMk/>
          <pc:sldMk cId="1073031556" sldId="481"/>
        </pc:sldMkLst>
        <pc:spChg chg="mod">
          <ac:chgData name="Jennifer Callahan" userId="03cf1076-fe93-4454-bb1e-74ed1e20c5b2" providerId="ADAL" clId="{994EA5D4-206C-42BB-9E45-A84F136F4916}" dt="2023-12-14T14:15:02.132" v="775"/>
          <ac:spMkLst>
            <pc:docMk/>
            <pc:sldMk cId="1073031556" sldId="481"/>
            <ac:spMk id="2" creationId="{C8FEA5E8-3ADB-4DF5-CB2A-E009157D924A}"/>
          </ac:spMkLst>
        </pc:spChg>
      </pc:sldChg>
      <pc:sldChg chg="addSp delSp modSp mod">
        <pc:chgData name="Jennifer Callahan" userId="03cf1076-fe93-4454-bb1e-74ed1e20c5b2" providerId="ADAL" clId="{994EA5D4-206C-42BB-9E45-A84F136F4916}" dt="2023-12-14T17:17:32.297" v="1391" actId="20577"/>
        <pc:sldMkLst>
          <pc:docMk/>
          <pc:sldMk cId="614871721" sldId="485"/>
        </pc:sldMkLst>
        <pc:spChg chg="mod">
          <ac:chgData name="Jennifer Callahan" userId="03cf1076-fe93-4454-bb1e-74ed1e20c5b2" providerId="ADAL" clId="{994EA5D4-206C-42BB-9E45-A84F136F4916}" dt="2023-12-14T14:39:45.787" v="871" actId="1076"/>
          <ac:spMkLst>
            <pc:docMk/>
            <pc:sldMk cId="614871721" sldId="485"/>
            <ac:spMk id="10" creationId="{ECD016C3-DEC8-451D-8196-D40EF4DDEF49}"/>
          </ac:spMkLst>
        </pc:spChg>
        <pc:spChg chg="mod">
          <ac:chgData name="Jennifer Callahan" userId="03cf1076-fe93-4454-bb1e-74ed1e20c5b2" providerId="ADAL" clId="{994EA5D4-206C-42BB-9E45-A84F136F4916}" dt="2023-12-14T17:17:32.297" v="1391" actId="20577"/>
          <ac:spMkLst>
            <pc:docMk/>
            <pc:sldMk cId="614871721" sldId="485"/>
            <ac:spMk id="11" creationId="{768121C0-1A8C-4DC1-8EDD-9110E34C3332}"/>
          </ac:spMkLst>
        </pc:spChg>
        <pc:picChg chg="del">
          <ac:chgData name="Jennifer Callahan" userId="03cf1076-fe93-4454-bb1e-74ed1e20c5b2" providerId="ADAL" clId="{994EA5D4-206C-42BB-9E45-A84F136F4916}" dt="2023-12-14T14:39:20.078" v="863" actId="478"/>
          <ac:picMkLst>
            <pc:docMk/>
            <pc:sldMk cId="614871721" sldId="485"/>
            <ac:picMk id="3" creationId="{545A7D25-AF7A-9936-334D-8559052AF4C8}"/>
          </ac:picMkLst>
        </pc:picChg>
        <pc:picChg chg="add mod">
          <ac:chgData name="Jennifer Callahan" userId="03cf1076-fe93-4454-bb1e-74ed1e20c5b2" providerId="ADAL" clId="{994EA5D4-206C-42BB-9E45-A84F136F4916}" dt="2023-12-14T14:39:52.066" v="873" actId="1076"/>
          <ac:picMkLst>
            <pc:docMk/>
            <pc:sldMk cId="614871721" sldId="485"/>
            <ac:picMk id="5" creationId="{624B18FD-CD5A-281A-88EA-E024AB17D669}"/>
          </ac:picMkLst>
        </pc:picChg>
      </pc:sldChg>
      <pc:sldChg chg="addSp delSp modSp mod">
        <pc:chgData name="Jennifer Callahan" userId="03cf1076-fe93-4454-bb1e-74ed1e20c5b2" providerId="ADAL" clId="{994EA5D4-206C-42BB-9E45-A84F136F4916}" dt="2023-12-14T17:19:38.812" v="1500" actId="1076"/>
        <pc:sldMkLst>
          <pc:docMk/>
          <pc:sldMk cId="2799517643" sldId="487"/>
        </pc:sldMkLst>
        <pc:spChg chg="mod">
          <ac:chgData name="Jennifer Callahan" userId="03cf1076-fe93-4454-bb1e-74ed1e20c5b2" providerId="ADAL" clId="{994EA5D4-206C-42BB-9E45-A84F136F4916}" dt="2023-12-14T17:19:19.017" v="1497" actId="1076"/>
          <ac:spMkLst>
            <pc:docMk/>
            <pc:sldMk cId="2799517643" sldId="487"/>
            <ac:spMk id="10" creationId="{ECD016C3-DEC8-451D-8196-D40EF4DDEF49}"/>
          </ac:spMkLst>
        </pc:spChg>
        <pc:spChg chg="mod">
          <ac:chgData name="Jennifer Callahan" userId="03cf1076-fe93-4454-bb1e-74ed1e20c5b2" providerId="ADAL" clId="{994EA5D4-206C-42BB-9E45-A84F136F4916}" dt="2023-12-14T17:19:33.595" v="1499" actId="255"/>
          <ac:spMkLst>
            <pc:docMk/>
            <pc:sldMk cId="2799517643" sldId="487"/>
            <ac:spMk id="11" creationId="{768121C0-1A8C-4DC1-8EDD-9110E34C3332}"/>
          </ac:spMkLst>
        </pc:spChg>
        <pc:picChg chg="del">
          <ac:chgData name="Jennifer Callahan" userId="03cf1076-fe93-4454-bb1e-74ed1e20c5b2" providerId="ADAL" clId="{994EA5D4-206C-42BB-9E45-A84F136F4916}" dt="2023-12-14T17:18:18.889" v="1493" actId="478"/>
          <ac:picMkLst>
            <pc:docMk/>
            <pc:sldMk cId="2799517643" sldId="487"/>
            <ac:picMk id="3" creationId="{93977E6A-AA7C-FD08-26AC-17AF934235BC}"/>
          </ac:picMkLst>
        </pc:picChg>
        <pc:picChg chg="add mod">
          <ac:chgData name="Jennifer Callahan" userId="03cf1076-fe93-4454-bb1e-74ed1e20c5b2" providerId="ADAL" clId="{994EA5D4-206C-42BB-9E45-A84F136F4916}" dt="2023-12-14T17:19:38.812" v="1500" actId="1076"/>
          <ac:picMkLst>
            <pc:docMk/>
            <pc:sldMk cId="2799517643" sldId="487"/>
            <ac:picMk id="5" creationId="{F1A9936D-5606-684B-3697-0DE39DDCB295}"/>
          </ac:picMkLst>
        </pc:picChg>
      </pc:sldChg>
      <pc:sldChg chg="modSp mod">
        <pc:chgData name="Jennifer Callahan" userId="03cf1076-fe93-4454-bb1e-74ed1e20c5b2" providerId="ADAL" clId="{994EA5D4-206C-42BB-9E45-A84F136F4916}" dt="2023-12-14T17:17:41.640" v="1413" actId="20577"/>
        <pc:sldMkLst>
          <pc:docMk/>
          <pc:sldMk cId="2475360748" sldId="488"/>
        </pc:sldMkLst>
        <pc:spChg chg="mod">
          <ac:chgData name="Jennifer Callahan" userId="03cf1076-fe93-4454-bb1e-74ed1e20c5b2" providerId="ADAL" clId="{994EA5D4-206C-42BB-9E45-A84F136F4916}" dt="2023-12-14T17:17:41.640" v="1413" actId="20577"/>
          <ac:spMkLst>
            <pc:docMk/>
            <pc:sldMk cId="2475360748" sldId="488"/>
            <ac:spMk id="11" creationId="{768121C0-1A8C-4DC1-8EDD-9110E34C3332}"/>
          </ac:spMkLst>
        </pc:spChg>
      </pc:sldChg>
      <pc:sldChg chg="modSp mod">
        <pc:chgData name="Jennifer Callahan" userId="03cf1076-fe93-4454-bb1e-74ed1e20c5b2" providerId="ADAL" clId="{994EA5D4-206C-42BB-9E45-A84F136F4916}" dt="2023-12-14T17:19:50.860" v="1530" actId="20577"/>
        <pc:sldMkLst>
          <pc:docMk/>
          <pc:sldMk cId="3303128362" sldId="489"/>
        </pc:sldMkLst>
        <pc:spChg chg="mod">
          <ac:chgData name="Jennifer Callahan" userId="03cf1076-fe93-4454-bb1e-74ed1e20c5b2" providerId="ADAL" clId="{994EA5D4-206C-42BB-9E45-A84F136F4916}" dt="2023-12-14T17:19:50.860" v="1530" actId="20577"/>
          <ac:spMkLst>
            <pc:docMk/>
            <pc:sldMk cId="3303128362" sldId="489"/>
            <ac:spMk id="11" creationId="{768121C0-1A8C-4DC1-8EDD-9110E34C3332}"/>
          </ac:spMkLst>
        </pc:spChg>
      </pc:sldChg>
      <pc:sldChg chg="modSp mod modNotesTx">
        <pc:chgData name="Jennifer Callahan" userId="03cf1076-fe93-4454-bb1e-74ed1e20c5b2" providerId="ADAL" clId="{994EA5D4-206C-42BB-9E45-A84F136F4916}" dt="2023-12-13T21:37:17.778" v="167" actId="20577"/>
        <pc:sldMkLst>
          <pc:docMk/>
          <pc:sldMk cId="1133560952" sldId="490"/>
        </pc:sldMkLst>
        <pc:spChg chg="mod">
          <ac:chgData name="Jennifer Callahan" userId="03cf1076-fe93-4454-bb1e-74ed1e20c5b2" providerId="ADAL" clId="{994EA5D4-206C-42BB-9E45-A84F136F4916}" dt="2023-12-13T21:36:49.083" v="77" actId="20577"/>
          <ac:spMkLst>
            <pc:docMk/>
            <pc:sldMk cId="1133560952" sldId="490"/>
            <ac:spMk id="11" creationId="{768121C0-1A8C-4DC1-8EDD-9110E34C3332}"/>
          </ac:spMkLst>
        </pc:spChg>
      </pc:sldChg>
      <pc:sldChg chg="modSp mod">
        <pc:chgData name="Jennifer Callahan" userId="03cf1076-fe93-4454-bb1e-74ed1e20c5b2" providerId="ADAL" clId="{994EA5D4-206C-42BB-9E45-A84F136F4916}" dt="2023-12-14T17:59:50.150" v="1689" actId="1076"/>
        <pc:sldMkLst>
          <pc:docMk/>
          <pc:sldMk cId="4152457873" sldId="492"/>
        </pc:sldMkLst>
        <pc:spChg chg="mod">
          <ac:chgData name="Jennifer Callahan" userId="03cf1076-fe93-4454-bb1e-74ed1e20c5b2" providerId="ADAL" clId="{994EA5D4-206C-42BB-9E45-A84F136F4916}" dt="2023-12-14T17:59:50.150" v="1689" actId="1076"/>
          <ac:spMkLst>
            <pc:docMk/>
            <pc:sldMk cId="4152457873" sldId="492"/>
            <ac:spMk id="2" creationId="{C8FEA5E8-3ADB-4DF5-CB2A-E009157D924A}"/>
          </ac:spMkLst>
        </pc:spChg>
      </pc:sldChg>
      <pc:sldChg chg="modSp mod modNotesTx">
        <pc:chgData name="Jennifer Callahan" userId="03cf1076-fe93-4454-bb1e-74ed1e20c5b2" providerId="ADAL" clId="{994EA5D4-206C-42BB-9E45-A84F136F4916}" dt="2023-12-14T18:04:42.799" v="1766"/>
        <pc:sldMkLst>
          <pc:docMk/>
          <pc:sldMk cId="2992009301" sldId="494"/>
        </pc:sldMkLst>
        <pc:spChg chg="mod">
          <ac:chgData name="Jennifer Callahan" userId="03cf1076-fe93-4454-bb1e-74ed1e20c5b2" providerId="ADAL" clId="{994EA5D4-206C-42BB-9E45-A84F136F4916}" dt="2023-12-14T18:04:42.799" v="1766"/>
          <ac:spMkLst>
            <pc:docMk/>
            <pc:sldMk cId="2992009301" sldId="494"/>
            <ac:spMk id="2" creationId="{C8FEA5E8-3ADB-4DF5-CB2A-E009157D924A}"/>
          </ac:spMkLst>
        </pc:spChg>
        <pc:spChg chg="mod">
          <ac:chgData name="Jennifer Callahan" userId="03cf1076-fe93-4454-bb1e-74ed1e20c5b2" providerId="ADAL" clId="{994EA5D4-206C-42BB-9E45-A84F136F4916}" dt="2023-12-14T18:00:01.652" v="1692" actId="1076"/>
          <ac:spMkLst>
            <pc:docMk/>
            <pc:sldMk cId="2992009301" sldId="494"/>
            <ac:spMk id="10" creationId="{ECD016C3-DEC8-451D-8196-D40EF4DDEF49}"/>
          </ac:spMkLst>
        </pc:spChg>
      </pc:sldChg>
      <pc:sldChg chg="modSp mod">
        <pc:chgData name="Jennifer Callahan" userId="03cf1076-fe93-4454-bb1e-74ed1e20c5b2" providerId="ADAL" clId="{994EA5D4-206C-42BB-9E45-A84F136F4916}" dt="2023-12-14T19:24:24.501" v="1927" actId="20577"/>
        <pc:sldMkLst>
          <pc:docMk/>
          <pc:sldMk cId="3616938574" sldId="495"/>
        </pc:sldMkLst>
        <pc:spChg chg="mod">
          <ac:chgData name="Jennifer Callahan" userId="03cf1076-fe93-4454-bb1e-74ed1e20c5b2" providerId="ADAL" clId="{994EA5D4-206C-42BB-9E45-A84F136F4916}" dt="2023-12-14T19:24:24.501" v="1927" actId="20577"/>
          <ac:spMkLst>
            <pc:docMk/>
            <pc:sldMk cId="3616938574" sldId="495"/>
            <ac:spMk id="2" creationId="{C8FEA5E8-3ADB-4DF5-CB2A-E009157D924A}"/>
          </ac:spMkLst>
        </pc:spChg>
      </pc:sldChg>
      <pc:sldChg chg="modSp del mod">
        <pc:chgData name="Jennifer Callahan" userId="03cf1076-fe93-4454-bb1e-74ed1e20c5b2" providerId="ADAL" clId="{994EA5D4-206C-42BB-9E45-A84F136F4916}" dt="2023-12-13T21:40:37.599" v="173" actId="2696"/>
        <pc:sldMkLst>
          <pc:docMk/>
          <pc:sldMk cId="3925519532" sldId="497"/>
        </pc:sldMkLst>
        <pc:spChg chg="mod">
          <ac:chgData name="Jennifer Callahan" userId="03cf1076-fe93-4454-bb1e-74ed1e20c5b2" providerId="ADAL" clId="{994EA5D4-206C-42BB-9E45-A84F136F4916}" dt="2023-12-13T21:40:15.679" v="172" actId="20577"/>
          <ac:spMkLst>
            <pc:docMk/>
            <pc:sldMk cId="3925519532" sldId="497"/>
            <ac:spMk id="3" creationId="{2DF1C031-A27B-6A2E-C52E-822F0530DD88}"/>
          </ac:spMkLst>
        </pc:spChg>
      </pc:sldChg>
      <pc:sldChg chg="del">
        <pc:chgData name="Jennifer Callahan" userId="03cf1076-fe93-4454-bb1e-74ed1e20c5b2" providerId="ADAL" clId="{994EA5D4-206C-42BB-9E45-A84F136F4916}" dt="2023-12-14T19:35:48.985" v="2406" actId="2696"/>
        <pc:sldMkLst>
          <pc:docMk/>
          <pc:sldMk cId="3756617165" sldId="498"/>
        </pc:sldMkLst>
      </pc:sldChg>
      <pc:sldChg chg="del">
        <pc:chgData name="Jennifer Callahan" userId="03cf1076-fe93-4454-bb1e-74ed1e20c5b2" providerId="ADAL" clId="{994EA5D4-206C-42BB-9E45-A84F136F4916}" dt="2023-12-14T19:35:51.982" v="2407" actId="2696"/>
        <pc:sldMkLst>
          <pc:docMk/>
          <pc:sldMk cId="2583032289" sldId="499"/>
        </pc:sldMkLst>
      </pc:sldChg>
      <pc:sldChg chg="del">
        <pc:chgData name="Jennifer Callahan" userId="03cf1076-fe93-4454-bb1e-74ed1e20c5b2" providerId="ADAL" clId="{994EA5D4-206C-42BB-9E45-A84F136F4916}" dt="2023-12-14T20:24:56.067" v="2712" actId="2696"/>
        <pc:sldMkLst>
          <pc:docMk/>
          <pc:sldMk cId="1738285588" sldId="505"/>
        </pc:sldMkLst>
      </pc:sldChg>
      <pc:sldChg chg="del">
        <pc:chgData name="Jennifer Callahan" userId="03cf1076-fe93-4454-bb1e-74ed1e20c5b2" providerId="ADAL" clId="{994EA5D4-206C-42BB-9E45-A84F136F4916}" dt="2023-12-14T19:34:49.702" v="2403" actId="2696"/>
        <pc:sldMkLst>
          <pc:docMk/>
          <pc:sldMk cId="2890941188" sldId="512"/>
        </pc:sldMkLst>
      </pc:sldChg>
      <pc:sldChg chg="del">
        <pc:chgData name="Jennifer Callahan" userId="03cf1076-fe93-4454-bb1e-74ed1e20c5b2" providerId="ADAL" clId="{994EA5D4-206C-42BB-9E45-A84F136F4916}" dt="2023-12-14T20:25:10.473" v="2713" actId="2696"/>
        <pc:sldMkLst>
          <pc:docMk/>
          <pc:sldMk cId="120399499" sldId="522"/>
        </pc:sldMkLst>
      </pc:sldChg>
      <pc:sldChg chg="del">
        <pc:chgData name="Jennifer Callahan" userId="03cf1076-fe93-4454-bb1e-74ed1e20c5b2" providerId="ADAL" clId="{994EA5D4-206C-42BB-9E45-A84F136F4916}" dt="2023-12-14T19:35:43.588" v="2405" actId="2696"/>
        <pc:sldMkLst>
          <pc:docMk/>
          <pc:sldMk cId="3825346024" sldId="523"/>
        </pc:sldMkLst>
      </pc:sldChg>
      <pc:sldChg chg="modSp mod">
        <pc:chgData name="Jennifer Callahan" userId="03cf1076-fe93-4454-bb1e-74ed1e20c5b2" providerId="ADAL" clId="{994EA5D4-206C-42BB-9E45-A84F136F4916}" dt="2023-12-14T19:34:58.036" v="2404" actId="20577"/>
        <pc:sldMkLst>
          <pc:docMk/>
          <pc:sldMk cId="3036361024" sldId="524"/>
        </pc:sldMkLst>
        <pc:spChg chg="mod">
          <ac:chgData name="Jennifer Callahan" userId="03cf1076-fe93-4454-bb1e-74ed1e20c5b2" providerId="ADAL" clId="{994EA5D4-206C-42BB-9E45-A84F136F4916}" dt="2023-12-14T19:34:58.036" v="2404" actId="20577"/>
          <ac:spMkLst>
            <pc:docMk/>
            <pc:sldMk cId="3036361024" sldId="524"/>
            <ac:spMk id="12" creationId="{B6C5B136-2B74-40B0-AD73-B7D74582C079}"/>
          </ac:spMkLst>
        </pc:spChg>
      </pc:sldChg>
      <pc:sldChg chg="addSp delSp modSp mod modNotesTx">
        <pc:chgData name="Jennifer Callahan" userId="03cf1076-fe93-4454-bb1e-74ed1e20c5b2" providerId="ADAL" clId="{994EA5D4-206C-42BB-9E45-A84F136F4916}" dt="2023-12-14T16:29:48.073" v="1187" actId="1076"/>
        <pc:sldMkLst>
          <pc:docMk/>
          <pc:sldMk cId="1721951214" sldId="525"/>
        </pc:sldMkLst>
        <pc:spChg chg="mod">
          <ac:chgData name="Jennifer Callahan" userId="03cf1076-fe93-4454-bb1e-74ed1e20c5b2" providerId="ADAL" clId="{994EA5D4-206C-42BB-9E45-A84F136F4916}" dt="2023-12-14T14:00:34.920" v="469" actId="1076"/>
          <ac:spMkLst>
            <pc:docMk/>
            <pc:sldMk cId="1721951214" sldId="525"/>
            <ac:spMk id="3" creationId="{2DF1C031-A27B-6A2E-C52E-822F0530DD88}"/>
          </ac:spMkLst>
        </pc:spChg>
        <pc:picChg chg="add mod">
          <ac:chgData name="Jennifer Callahan" userId="03cf1076-fe93-4454-bb1e-74ed1e20c5b2" providerId="ADAL" clId="{994EA5D4-206C-42BB-9E45-A84F136F4916}" dt="2023-12-14T15:32:48.574" v="1176" actId="1076"/>
          <ac:picMkLst>
            <pc:docMk/>
            <pc:sldMk cId="1721951214" sldId="525"/>
            <ac:picMk id="11" creationId="{03BE0B2A-3478-D6DA-FA97-716D196415AA}"/>
          </ac:picMkLst>
        </pc:picChg>
        <pc:picChg chg="add mod">
          <ac:chgData name="Jennifer Callahan" userId="03cf1076-fe93-4454-bb1e-74ed1e20c5b2" providerId="ADAL" clId="{994EA5D4-206C-42BB-9E45-A84F136F4916}" dt="2023-12-14T15:32:55.460" v="1178" actId="1076"/>
          <ac:picMkLst>
            <pc:docMk/>
            <pc:sldMk cId="1721951214" sldId="525"/>
            <ac:picMk id="12" creationId="{0BD4AA0A-1B41-F6F8-7F24-BFA6E5D98769}"/>
          </ac:picMkLst>
        </pc:picChg>
        <pc:picChg chg="add mod">
          <ac:chgData name="Jennifer Callahan" userId="03cf1076-fe93-4454-bb1e-74ed1e20c5b2" providerId="ADAL" clId="{994EA5D4-206C-42BB-9E45-A84F136F4916}" dt="2023-12-14T16:29:48.073" v="1187" actId="1076"/>
          <ac:picMkLst>
            <pc:docMk/>
            <pc:sldMk cId="1721951214" sldId="525"/>
            <ac:picMk id="13" creationId="{FFB99834-3C57-5244-E9F1-216EBFBEB90A}"/>
          </ac:picMkLst>
        </pc:picChg>
        <pc:picChg chg="add mod">
          <ac:chgData name="Jennifer Callahan" userId="03cf1076-fe93-4454-bb1e-74ed1e20c5b2" providerId="ADAL" clId="{994EA5D4-206C-42BB-9E45-A84F136F4916}" dt="2023-12-14T16:21:36.284" v="1182" actId="1076"/>
          <ac:picMkLst>
            <pc:docMk/>
            <pc:sldMk cId="1721951214" sldId="525"/>
            <ac:picMk id="14" creationId="{7D0D624E-2768-040C-AA79-BBA5023347DA}"/>
          </ac:picMkLst>
        </pc:picChg>
        <pc:picChg chg="add del mod">
          <ac:chgData name="Jennifer Callahan" userId="03cf1076-fe93-4454-bb1e-74ed1e20c5b2" providerId="ADAL" clId="{994EA5D4-206C-42BB-9E45-A84F136F4916}" dt="2023-12-14T16:29:44.963" v="1186" actId="21"/>
          <ac:picMkLst>
            <pc:docMk/>
            <pc:sldMk cId="1721951214" sldId="525"/>
            <ac:picMk id="15" creationId="{8AA2AE8C-B85E-AA54-63E7-5AAFD5BF0636}"/>
          </ac:picMkLst>
        </pc:picChg>
      </pc:sldChg>
      <pc:sldChg chg="modSp mod modNotesTx">
        <pc:chgData name="Jennifer Callahan" userId="03cf1076-fe93-4454-bb1e-74ed1e20c5b2" providerId="ADAL" clId="{994EA5D4-206C-42BB-9E45-A84F136F4916}" dt="2023-12-14T14:04:48.316" v="533" actId="20577"/>
        <pc:sldMkLst>
          <pc:docMk/>
          <pc:sldMk cId="3868587805" sldId="526"/>
        </pc:sldMkLst>
        <pc:spChg chg="mod">
          <ac:chgData name="Jennifer Callahan" userId="03cf1076-fe93-4454-bb1e-74ed1e20c5b2" providerId="ADAL" clId="{994EA5D4-206C-42BB-9E45-A84F136F4916}" dt="2023-12-14T14:04:48.316" v="533" actId="20577"/>
          <ac:spMkLst>
            <pc:docMk/>
            <pc:sldMk cId="3868587805" sldId="526"/>
            <ac:spMk id="3" creationId="{2DF1C031-A27B-6A2E-C52E-822F0530DD88}"/>
          </ac:spMkLst>
        </pc:spChg>
        <pc:spChg chg="mod">
          <ac:chgData name="Jennifer Callahan" userId="03cf1076-fe93-4454-bb1e-74ed1e20c5b2" providerId="ADAL" clId="{994EA5D4-206C-42BB-9E45-A84F136F4916}" dt="2023-12-14T13:59:27.131" v="462" actId="1076"/>
          <ac:spMkLst>
            <pc:docMk/>
            <pc:sldMk cId="3868587805" sldId="526"/>
            <ac:spMk id="10" creationId="{ECD016C3-DEC8-451D-8196-D40EF4DDEF49}"/>
          </ac:spMkLst>
        </pc:spChg>
        <pc:picChg chg="mod">
          <ac:chgData name="Jennifer Callahan" userId="03cf1076-fe93-4454-bb1e-74ed1e20c5b2" providerId="ADAL" clId="{994EA5D4-206C-42BB-9E45-A84F136F4916}" dt="2023-12-14T13:53:16.059" v="219" actId="29295"/>
          <ac:picMkLst>
            <pc:docMk/>
            <pc:sldMk cId="3868587805" sldId="526"/>
            <ac:picMk id="2" creationId="{EEF947FE-44C3-CE96-0581-E8B83FE41F98}"/>
          </ac:picMkLst>
        </pc:picChg>
      </pc:sldChg>
      <pc:sldChg chg="addSp delSp modSp mod modNotesTx">
        <pc:chgData name="Jennifer Callahan" userId="03cf1076-fe93-4454-bb1e-74ed1e20c5b2" providerId="ADAL" clId="{994EA5D4-206C-42BB-9E45-A84F136F4916}" dt="2023-12-14T15:31:55.147" v="1174" actId="1076"/>
        <pc:sldMkLst>
          <pc:docMk/>
          <pc:sldMk cId="2019671353" sldId="527"/>
        </pc:sldMkLst>
        <pc:spChg chg="mod">
          <ac:chgData name="Jennifer Callahan" userId="03cf1076-fe93-4454-bb1e-74ed1e20c5b2" providerId="ADAL" clId="{994EA5D4-206C-42BB-9E45-A84F136F4916}" dt="2023-12-14T15:21:38.921" v="1044" actId="6549"/>
          <ac:spMkLst>
            <pc:docMk/>
            <pc:sldMk cId="2019671353" sldId="527"/>
            <ac:spMk id="3" creationId="{2DF1C031-A27B-6A2E-C52E-822F0530DD88}"/>
          </ac:spMkLst>
        </pc:spChg>
        <pc:picChg chg="add del mod">
          <ac:chgData name="Jennifer Callahan" userId="03cf1076-fe93-4454-bb1e-74ed1e20c5b2" providerId="ADAL" clId="{994EA5D4-206C-42BB-9E45-A84F136F4916}" dt="2023-12-14T15:30:23.479" v="1158" actId="21"/>
          <ac:picMkLst>
            <pc:docMk/>
            <pc:sldMk cId="2019671353" sldId="527"/>
            <ac:picMk id="5" creationId="{F0836BC6-BC64-2E71-BC62-ECCD61FB18AF}"/>
          </ac:picMkLst>
        </pc:picChg>
        <pc:picChg chg="add del mod">
          <ac:chgData name="Jennifer Callahan" userId="03cf1076-fe93-4454-bb1e-74ed1e20c5b2" providerId="ADAL" clId="{994EA5D4-206C-42BB-9E45-A84F136F4916}" dt="2023-12-14T15:30:26.695" v="1159" actId="21"/>
          <ac:picMkLst>
            <pc:docMk/>
            <pc:sldMk cId="2019671353" sldId="527"/>
            <ac:picMk id="6" creationId="{9D0F3B32-310C-7AE3-79C5-819FC9232E68}"/>
          </ac:picMkLst>
        </pc:picChg>
        <pc:picChg chg="add mod">
          <ac:chgData name="Jennifer Callahan" userId="03cf1076-fe93-4454-bb1e-74ed1e20c5b2" providerId="ADAL" clId="{994EA5D4-206C-42BB-9E45-A84F136F4916}" dt="2023-12-14T15:30:51.212" v="1161" actId="1076"/>
          <ac:picMkLst>
            <pc:docMk/>
            <pc:sldMk cId="2019671353" sldId="527"/>
            <ac:picMk id="8" creationId="{4249E0E6-1194-0C4C-2AA7-4F5A07F0DE9E}"/>
          </ac:picMkLst>
        </pc:picChg>
        <pc:picChg chg="add del mod">
          <ac:chgData name="Jennifer Callahan" userId="03cf1076-fe93-4454-bb1e-74ed1e20c5b2" providerId="ADAL" clId="{994EA5D4-206C-42BB-9E45-A84F136F4916}" dt="2023-12-14T15:30:32.215" v="1160" actId="21"/>
          <ac:picMkLst>
            <pc:docMk/>
            <pc:sldMk cId="2019671353" sldId="527"/>
            <ac:picMk id="11" creationId="{11092ACB-8BF3-9429-BA28-5552301FAD5A}"/>
          </ac:picMkLst>
        </pc:picChg>
        <pc:picChg chg="add mod">
          <ac:chgData name="Jennifer Callahan" userId="03cf1076-fe93-4454-bb1e-74ed1e20c5b2" providerId="ADAL" clId="{994EA5D4-206C-42BB-9E45-A84F136F4916}" dt="2023-12-14T15:31:33.132" v="1169" actId="1076"/>
          <ac:picMkLst>
            <pc:docMk/>
            <pc:sldMk cId="2019671353" sldId="527"/>
            <ac:picMk id="12" creationId="{F5A1CC70-E99D-2290-A959-C659D2CEE606}"/>
          </ac:picMkLst>
        </pc:picChg>
        <pc:picChg chg="add mod">
          <ac:chgData name="Jennifer Callahan" userId="03cf1076-fe93-4454-bb1e-74ed1e20c5b2" providerId="ADAL" clId="{994EA5D4-206C-42BB-9E45-A84F136F4916}" dt="2023-12-14T15:31:26.706" v="1167" actId="1076"/>
          <ac:picMkLst>
            <pc:docMk/>
            <pc:sldMk cId="2019671353" sldId="527"/>
            <ac:picMk id="13" creationId="{C4AB4D48-FD00-19B9-2AE6-B9B3D0C1E05B}"/>
          </ac:picMkLst>
        </pc:picChg>
        <pc:picChg chg="add mod">
          <ac:chgData name="Jennifer Callahan" userId="03cf1076-fe93-4454-bb1e-74ed1e20c5b2" providerId="ADAL" clId="{994EA5D4-206C-42BB-9E45-A84F136F4916}" dt="2023-12-14T15:31:55.147" v="1174" actId="1076"/>
          <ac:picMkLst>
            <pc:docMk/>
            <pc:sldMk cId="2019671353" sldId="527"/>
            <ac:picMk id="14" creationId="{559E2F4D-A111-E01A-C0F8-8EF2178A7E2A}"/>
          </ac:picMkLst>
        </pc:picChg>
      </pc:sldChg>
      <pc:sldChg chg="addSp delSp modSp mod">
        <pc:chgData name="Jennifer Callahan" userId="03cf1076-fe93-4454-bb1e-74ed1e20c5b2" providerId="ADAL" clId="{994EA5D4-206C-42BB-9E45-A84F136F4916}" dt="2023-12-14T17:15:30.361" v="1359" actId="1076"/>
        <pc:sldMkLst>
          <pc:docMk/>
          <pc:sldMk cId="3983707054" sldId="528"/>
        </pc:sldMkLst>
        <pc:spChg chg="add del mod">
          <ac:chgData name="Jennifer Callahan" userId="03cf1076-fe93-4454-bb1e-74ed1e20c5b2" providerId="ADAL" clId="{994EA5D4-206C-42BB-9E45-A84F136F4916}" dt="2023-12-14T16:30:58.383" v="1195" actId="21"/>
          <ac:spMkLst>
            <pc:docMk/>
            <pc:sldMk cId="3983707054" sldId="528"/>
            <ac:spMk id="2" creationId="{5AF880DA-714B-AC6C-7708-99EF1D50FDB0}"/>
          </ac:spMkLst>
        </pc:spChg>
        <pc:spChg chg="mod">
          <ac:chgData name="Jennifer Callahan" userId="03cf1076-fe93-4454-bb1e-74ed1e20c5b2" providerId="ADAL" clId="{994EA5D4-206C-42BB-9E45-A84F136F4916}" dt="2023-12-14T17:14:46.605" v="1352" actId="20577"/>
          <ac:spMkLst>
            <pc:docMk/>
            <pc:sldMk cId="3983707054" sldId="528"/>
            <ac:spMk id="3" creationId="{2DF1C031-A27B-6A2E-C52E-822F0530DD88}"/>
          </ac:spMkLst>
        </pc:spChg>
        <pc:spChg chg="add del mod">
          <ac:chgData name="Jennifer Callahan" userId="03cf1076-fe93-4454-bb1e-74ed1e20c5b2" providerId="ADAL" clId="{994EA5D4-206C-42BB-9E45-A84F136F4916}" dt="2023-12-14T16:31:08.420" v="1196" actId="21"/>
          <ac:spMkLst>
            <pc:docMk/>
            <pc:sldMk cId="3983707054" sldId="528"/>
            <ac:spMk id="5" creationId="{9141A7A9-1DF6-DB4A-A2C3-F1ABBBEE0CDC}"/>
          </ac:spMkLst>
        </pc:spChg>
        <pc:picChg chg="add mod">
          <ac:chgData name="Jennifer Callahan" userId="03cf1076-fe93-4454-bb1e-74ed1e20c5b2" providerId="ADAL" clId="{994EA5D4-206C-42BB-9E45-A84F136F4916}" dt="2023-12-14T17:15:30.361" v="1359" actId="1076"/>
          <ac:picMkLst>
            <pc:docMk/>
            <pc:sldMk cId="3983707054" sldId="528"/>
            <ac:picMk id="8" creationId="{46C5BDAD-83C4-6867-B779-593967D5C3BF}"/>
          </ac:picMkLst>
        </pc:picChg>
        <pc:picChg chg="add mod">
          <ac:chgData name="Jennifer Callahan" userId="03cf1076-fe93-4454-bb1e-74ed1e20c5b2" providerId="ADAL" clId="{994EA5D4-206C-42BB-9E45-A84F136F4916}" dt="2023-12-14T16:30:19.400" v="1194" actId="1076"/>
          <ac:picMkLst>
            <pc:docMk/>
            <pc:sldMk cId="3983707054" sldId="528"/>
            <ac:picMk id="12" creationId="{8AA35F71-7AAA-5540-5B89-8EC726C8CFF9}"/>
          </ac:picMkLst>
        </pc:picChg>
        <pc:picChg chg="add mod">
          <ac:chgData name="Jennifer Callahan" userId="03cf1076-fe93-4454-bb1e-74ed1e20c5b2" providerId="ADAL" clId="{994EA5D4-206C-42BB-9E45-A84F136F4916}" dt="2023-12-14T17:15:19.732" v="1358" actId="1076"/>
          <ac:picMkLst>
            <pc:docMk/>
            <pc:sldMk cId="3983707054" sldId="528"/>
            <ac:picMk id="13" creationId="{1AA00B75-D6D4-857E-143E-595ED588E105}"/>
          </ac:picMkLst>
        </pc:picChg>
        <pc:picChg chg="add mod">
          <ac:chgData name="Jennifer Callahan" userId="03cf1076-fe93-4454-bb1e-74ed1e20c5b2" providerId="ADAL" clId="{994EA5D4-206C-42BB-9E45-A84F136F4916}" dt="2023-12-14T17:15:09.501" v="1356" actId="14100"/>
          <ac:picMkLst>
            <pc:docMk/>
            <pc:sldMk cId="3983707054" sldId="528"/>
            <ac:picMk id="14" creationId="{BA641E8C-240D-8DB2-1053-6CD27197CA72}"/>
          </ac:picMkLst>
        </pc:picChg>
        <pc:picChg chg="add mod">
          <ac:chgData name="Jennifer Callahan" userId="03cf1076-fe93-4454-bb1e-74ed1e20c5b2" providerId="ADAL" clId="{994EA5D4-206C-42BB-9E45-A84F136F4916}" dt="2023-12-14T16:30:06.732" v="1190" actId="1076"/>
          <ac:picMkLst>
            <pc:docMk/>
            <pc:sldMk cId="3983707054" sldId="528"/>
            <ac:picMk id="15" creationId="{8A0DF8CF-A567-AE4A-806F-A93E2A8F836C}"/>
          </ac:picMkLst>
        </pc:picChg>
      </pc:sldChg>
      <pc:sldChg chg="delSp modSp mod">
        <pc:chgData name="Jennifer Callahan" userId="03cf1076-fe93-4454-bb1e-74ed1e20c5b2" providerId="ADAL" clId="{994EA5D4-206C-42BB-9E45-A84F136F4916}" dt="2023-12-14T17:16:14.466" v="1362" actId="1076"/>
        <pc:sldMkLst>
          <pc:docMk/>
          <pc:sldMk cId="3950457876" sldId="529"/>
        </pc:sldMkLst>
        <pc:spChg chg="mod">
          <ac:chgData name="Jennifer Callahan" userId="03cf1076-fe93-4454-bb1e-74ed1e20c5b2" providerId="ADAL" clId="{994EA5D4-206C-42BB-9E45-A84F136F4916}" dt="2023-12-14T17:16:11.401" v="1361" actId="1076"/>
          <ac:spMkLst>
            <pc:docMk/>
            <pc:sldMk cId="3950457876" sldId="529"/>
            <ac:spMk id="3" creationId="{2DF1C031-A27B-6A2E-C52E-822F0530DD88}"/>
          </ac:spMkLst>
        </pc:spChg>
        <pc:spChg chg="mod">
          <ac:chgData name="Jennifer Callahan" userId="03cf1076-fe93-4454-bb1e-74ed1e20c5b2" providerId="ADAL" clId="{994EA5D4-206C-42BB-9E45-A84F136F4916}" dt="2023-12-14T17:16:14.466" v="1362" actId="1076"/>
          <ac:spMkLst>
            <pc:docMk/>
            <pc:sldMk cId="3950457876" sldId="529"/>
            <ac:spMk id="10" creationId="{ECD016C3-DEC8-451D-8196-D40EF4DDEF49}"/>
          </ac:spMkLst>
        </pc:spChg>
        <pc:picChg chg="del">
          <ac:chgData name="Jennifer Callahan" userId="03cf1076-fe93-4454-bb1e-74ed1e20c5b2" providerId="ADAL" clId="{994EA5D4-206C-42BB-9E45-A84F136F4916}" dt="2023-12-14T17:16:00.934" v="1360" actId="21"/>
          <ac:picMkLst>
            <pc:docMk/>
            <pc:sldMk cId="3950457876" sldId="529"/>
            <ac:picMk id="5" creationId="{52D5D59B-3A1A-7C2E-6AB4-766A25D24D2A}"/>
          </ac:picMkLst>
        </pc:picChg>
      </pc:sldChg>
      <pc:sldChg chg="modSp mod">
        <pc:chgData name="Jennifer Callahan" userId="03cf1076-fe93-4454-bb1e-74ed1e20c5b2" providerId="ADAL" clId="{994EA5D4-206C-42BB-9E45-A84F136F4916}" dt="2023-12-14T17:17:09.595" v="1370" actId="255"/>
        <pc:sldMkLst>
          <pc:docMk/>
          <pc:sldMk cId="2428533115" sldId="530"/>
        </pc:sldMkLst>
        <pc:spChg chg="mod">
          <ac:chgData name="Jennifer Callahan" userId="03cf1076-fe93-4454-bb1e-74ed1e20c5b2" providerId="ADAL" clId="{994EA5D4-206C-42BB-9E45-A84F136F4916}" dt="2023-12-14T17:17:09.595" v="1370" actId="255"/>
          <ac:spMkLst>
            <pc:docMk/>
            <pc:sldMk cId="2428533115" sldId="530"/>
            <ac:spMk id="3" creationId="{2DF1C031-A27B-6A2E-C52E-822F0530DD88}"/>
          </ac:spMkLst>
        </pc:spChg>
      </pc:sldChg>
      <pc:sldChg chg="modSp add mod modNotesTx">
        <pc:chgData name="Jennifer Callahan" userId="03cf1076-fe93-4454-bb1e-74ed1e20c5b2" providerId="ADAL" clId="{994EA5D4-206C-42BB-9E45-A84F136F4916}" dt="2023-12-14T14:42:38.589" v="982" actId="5793"/>
        <pc:sldMkLst>
          <pc:docMk/>
          <pc:sldMk cId="4006000816" sldId="531"/>
        </pc:sldMkLst>
        <pc:spChg chg="mod">
          <ac:chgData name="Jennifer Callahan" userId="03cf1076-fe93-4454-bb1e-74ed1e20c5b2" providerId="ADAL" clId="{994EA5D4-206C-42BB-9E45-A84F136F4916}" dt="2023-12-14T14:42:05.011" v="874"/>
          <ac:spMkLst>
            <pc:docMk/>
            <pc:sldMk cId="4006000816" sldId="531"/>
            <ac:spMk id="2" creationId="{C8FEA5E8-3ADB-4DF5-CB2A-E009157D924A}"/>
          </ac:spMkLst>
        </pc:spChg>
      </pc:sldChg>
      <pc:sldChg chg="modSp add mod">
        <pc:chgData name="Jennifer Callahan" userId="03cf1076-fe93-4454-bb1e-74ed1e20c5b2" providerId="ADAL" clId="{994EA5D4-206C-42BB-9E45-A84F136F4916}" dt="2023-12-14T19:34:02.253" v="2402" actId="1076"/>
        <pc:sldMkLst>
          <pc:docMk/>
          <pc:sldMk cId="863076793" sldId="532"/>
        </pc:sldMkLst>
        <pc:spChg chg="mod">
          <ac:chgData name="Jennifer Callahan" userId="03cf1076-fe93-4454-bb1e-74ed1e20c5b2" providerId="ADAL" clId="{994EA5D4-206C-42BB-9E45-A84F136F4916}" dt="2023-12-14T19:34:02.253" v="2402" actId="1076"/>
          <ac:spMkLst>
            <pc:docMk/>
            <pc:sldMk cId="863076793" sldId="532"/>
            <ac:spMk id="2" creationId="{C8FEA5E8-3ADB-4DF5-CB2A-E009157D924A}"/>
          </ac:spMkLst>
        </pc:spChg>
        <pc:spChg chg="mod">
          <ac:chgData name="Jennifer Callahan" userId="03cf1076-fe93-4454-bb1e-74ed1e20c5b2" providerId="ADAL" clId="{994EA5D4-206C-42BB-9E45-A84F136F4916}" dt="2023-12-14T19:33:59.787" v="2401" actId="1076"/>
          <ac:spMkLst>
            <pc:docMk/>
            <pc:sldMk cId="863076793" sldId="532"/>
            <ac:spMk id="10" creationId="{ECD016C3-DEC8-451D-8196-D40EF4DDEF49}"/>
          </ac:spMkLst>
        </pc:spChg>
      </pc:sldChg>
    </pc:docChg>
  </pc:docChgLst>
  <pc:docChgLst>
    <pc:chgData name="Melissa  Brandt" userId="S::mbrandt@fprehab.com::4ad7e523-d565-498a-aea1-1ce2aafdcab4" providerId="AD" clId="Web-{07B85BD2-A3CF-4C9A-A27E-21ED03E4A458}"/>
    <pc:docChg chg="modSld">
      <pc:chgData name="Melissa  Brandt" userId="S::mbrandt@fprehab.com::4ad7e523-d565-498a-aea1-1ce2aafdcab4" providerId="AD" clId="Web-{07B85BD2-A3CF-4C9A-A27E-21ED03E4A458}" dt="2022-10-11T15:21:32.210" v="1" actId="20577"/>
      <pc:docMkLst>
        <pc:docMk/>
      </pc:docMkLst>
      <pc:sldChg chg="modSp">
        <pc:chgData name="Melissa  Brandt" userId="S::mbrandt@fprehab.com::4ad7e523-d565-498a-aea1-1ce2aafdcab4" providerId="AD" clId="Web-{07B85BD2-A3CF-4C9A-A27E-21ED03E4A458}" dt="2022-10-11T15:21:32.210" v="1" actId="20577"/>
        <pc:sldMkLst>
          <pc:docMk/>
          <pc:sldMk cId="4003725357" sldId="394"/>
        </pc:sldMkLst>
        <pc:spChg chg="mod">
          <ac:chgData name="Melissa  Brandt" userId="S::mbrandt@fprehab.com::4ad7e523-d565-498a-aea1-1ce2aafdcab4" providerId="AD" clId="Web-{07B85BD2-A3CF-4C9A-A27E-21ED03E4A458}" dt="2022-10-11T15:21:32.210" v="1" actId="20577"/>
          <ac:spMkLst>
            <pc:docMk/>
            <pc:sldMk cId="4003725357" sldId="394"/>
            <ac:spMk id="12" creationId="{B6C5B136-2B74-40B0-AD73-B7D74582C079}"/>
          </ac:spMkLst>
        </pc:spChg>
      </pc:sldChg>
    </pc:docChg>
  </pc:docChgLst>
  <pc:docChgLst>
    <pc:chgData name="Jennifer Callahan" userId="S::jcallahan@fprehab.com::03cf1076-fe93-4454-bb1e-74ed1e20c5b2" providerId="AD" clId="Web-{A5C12FB1-7338-4DBF-8A86-798092091358}"/>
    <pc:docChg chg="modSld">
      <pc:chgData name="Jennifer Callahan" userId="S::jcallahan@fprehab.com::03cf1076-fe93-4454-bb1e-74ed1e20c5b2" providerId="AD" clId="Web-{A5C12FB1-7338-4DBF-8A86-798092091358}" dt="2022-10-12T15:12:26.715" v="123"/>
      <pc:docMkLst>
        <pc:docMk/>
      </pc:docMkLst>
      <pc:sldChg chg="modNotes">
        <pc:chgData name="Jennifer Callahan" userId="S::jcallahan@fprehab.com::03cf1076-fe93-4454-bb1e-74ed1e20c5b2" providerId="AD" clId="Web-{A5C12FB1-7338-4DBF-8A86-798092091358}" dt="2022-10-12T15:12:26.715" v="123"/>
        <pc:sldMkLst>
          <pc:docMk/>
          <pc:sldMk cId="2057023446" sldId="441"/>
        </pc:sldMkLst>
      </pc:sldChg>
    </pc:docChg>
  </pc:docChgLst>
  <pc:docChgLst>
    <pc:chgData name="Jennifer Callahan" userId="S::jcallahan@fprehab.com::03cf1076-fe93-4454-bb1e-74ed1e20c5b2" providerId="AD" clId="Web-{1E2632A7-BED7-4C75-902A-B43BB2BF6703}"/>
    <pc:docChg chg="modSld">
      <pc:chgData name="Jennifer Callahan" userId="S::jcallahan@fprehab.com::03cf1076-fe93-4454-bb1e-74ed1e20c5b2" providerId="AD" clId="Web-{1E2632A7-BED7-4C75-902A-B43BB2BF6703}" dt="2022-10-11T20:15:13.562" v="75" actId="20577"/>
      <pc:docMkLst>
        <pc:docMk/>
      </pc:docMkLst>
      <pc:sldChg chg="addSp modSp">
        <pc:chgData name="Jennifer Callahan" userId="S::jcallahan@fprehab.com::03cf1076-fe93-4454-bb1e-74ed1e20c5b2" providerId="AD" clId="Web-{1E2632A7-BED7-4C75-902A-B43BB2BF6703}" dt="2022-10-11T20:15:13.562" v="75" actId="20577"/>
        <pc:sldMkLst>
          <pc:docMk/>
          <pc:sldMk cId="2057023446" sldId="441"/>
        </pc:sldMkLst>
        <pc:spChg chg="add mod">
          <ac:chgData name="Jennifer Callahan" userId="S::jcallahan@fprehab.com::03cf1076-fe93-4454-bb1e-74ed1e20c5b2" providerId="AD" clId="Web-{1E2632A7-BED7-4C75-902A-B43BB2BF6703}" dt="2022-10-11T20:14:29.452" v="67" actId="20577"/>
          <ac:spMkLst>
            <pc:docMk/>
            <pc:sldMk cId="2057023446" sldId="441"/>
            <ac:spMk id="3" creationId="{CCDC8B12-01F2-CC56-7551-A00DDE7F84E7}"/>
          </ac:spMkLst>
        </pc:spChg>
        <pc:spChg chg="mod">
          <ac:chgData name="Jennifer Callahan" userId="S::jcallahan@fprehab.com::03cf1076-fe93-4454-bb1e-74ed1e20c5b2" providerId="AD" clId="Web-{1E2632A7-BED7-4C75-902A-B43BB2BF6703}" dt="2022-10-11T20:15:13.562" v="75" actId="20577"/>
          <ac:spMkLst>
            <pc:docMk/>
            <pc:sldMk cId="2057023446" sldId="441"/>
            <ac:spMk id="11" creationId="{5FC97F03-6B53-D248-9356-78F868B570FA}"/>
          </ac:spMkLst>
        </pc:spChg>
      </pc:sldChg>
      <pc:sldChg chg="modSp">
        <pc:chgData name="Jennifer Callahan" userId="S::jcallahan@fprehab.com::03cf1076-fe93-4454-bb1e-74ed1e20c5b2" providerId="AD" clId="Web-{1E2632A7-BED7-4C75-902A-B43BB2BF6703}" dt="2022-10-11T19:44:56.644" v="6" actId="20577"/>
        <pc:sldMkLst>
          <pc:docMk/>
          <pc:sldMk cId="3825346024" sldId="523"/>
        </pc:sldMkLst>
        <pc:spChg chg="mod">
          <ac:chgData name="Jennifer Callahan" userId="S::jcallahan@fprehab.com::03cf1076-fe93-4454-bb1e-74ed1e20c5b2" providerId="AD" clId="Web-{1E2632A7-BED7-4C75-902A-B43BB2BF6703}" dt="2022-10-11T19:44:56.644" v="6" actId="20577"/>
          <ac:spMkLst>
            <pc:docMk/>
            <pc:sldMk cId="3825346024" sldId="523"/>
            <ac:spMk id="5" creationId="{727A593D-E453-E514-ADE6-5A318F289A7F}"/>
          </ac:spMkLst>
        </pc:spChg>
      </pc:sldChg>
    </pc:docChg>
  </pc:docChgLst>
  <pc:docChgLst>
    <pc:chgData name="Jennifer Callahan" userId="S::jcallahan@fprehab.com::03cf1076-fe93-4454-bb1e-74ed1e20c5b2" providerId="AD" clId="Web-{2B1BDB6D-A790-48D9-B777-AD2A7DD62C71}"/>
    <pc:docChg chg="modSld">
      <pc:chgData name="Jennifer Callahan" userId="S::jcallahan@fprehab.com::03cf1076-fe93-4454-bb1e-74ed1e20c5b2" providerId="AD" clId="Web-{2B1BDB6D-A790-48D9-B777-AD2A7DD62C71}" dt="2022-10-12T01:03:19.573" v="0" actId="1076"/>
      <pc:docMkLst>
        <pc:docMk/>
      </pc:docMkLst>
      <pc:sldChg chg="modSp">
        <pc:chgData name="Jennifer Callahan" userId="S::jcallahan@fprehab.com::03cf1076-fe93-4454-bb1e-74ed1e20c5b2" providerId="AD" clId="Web-{2B1BDB6D-A790-48D9-B777-AD2A7DD62C71}" dt="2022-10-12T01:03:19.573" v="0" actId="1076"/>
        <pc:sldMkLst>
          <pc:docMk/>
          <pc:sldMk cId="4046714702" sldId="457"/>
        </pc:sldMkLst>
        <pc:spChg chg="mod">
          <ac:chgData name="Jennifer Callahan" userId="S::jcallahan@fprehab.com::03cf1076-fe93-4454-bb1e-74ed1e20c5b2" providerId="AD" clId="Web-{2B1BDB6D-A790-48D9-B777-AD2A7DD62C71}" dt="2022-10-12T01:03:19.573" v="0" actId="1076"/>
          <ac:spMkLst>
            <pc:docMk/>
            <pc:sldMk cId="4046714702" sldId="457"/>
            <ac:spMk id="15" creationId="{3B150AB3-843C-4AE2-B229-3CD151C2D6A2}"/>
          </ac:spMkLst>
        </pc:spChg>
      </pc:sldChg>
    </pc:docChg>
  </pc:docChgLst>
  <pc:docChgLst>
    <pc:chgData name="Jennifer Callahan" userId="S::jcallahan@fprehab.com::03cf1076-fe93-4454-bb1e-74ed1e20c5b2" providerId="AD" clId="Web-{C3965D82-6168-455D-9CAF-39F06902DC5D}"/>
    <pc:docChg chg="modSld">
      <pc:chgData name="Jennifer Callahan" userId="S::jcallahan@fprehab.com::03cf1076-fe93-4454-bb1e-74ed1e20c5b2" providerId="AD" clId="Web-{C3965D82-6168-455D-9CAF-39F06902DC5D}" dt="2023-12-19T21:48:49.084" v="3" actId="20577"/>
      <pc:docMkLst>
        <pc:docMk/>
      </pc:docMkLst>
      <pc:sldChg chg="modSp">
        <pc:chgData name="Jennifer Callahan" userId="S::jcallahan@fprehab.com::03cf1076-fe93-4454-bb1e-74ed1e20c5b2" providerId="AD" clId="Web-{C3965D82-6168-455D-9CAF-39F06902DC5D}" dt="2023-12-19T21:48:49.084" v="3" actId="20577"/>
        <pc:sldMkLst>
          <pc:docMk/>
          <pc:sldMk cId="2057023446" sldId="441"/>
        </pc:sldMkLst>
        <pc:spChg chg="mod">
          <ac:chgData name="Jennifer Callahan" userId="S::jcallahan@fprehab.com::03cf1076-fe93-4454-bb1e-74ed1e20c5b2" providerId="AD" clId="Web-{C3965D82-6168-455D-9CAF-39F06902DC5D}" dt="2023-12-19T21:48:49.084" v="3" actId="20577"/>
          <ac:spMkLst>
            <pc:docMk/>
            <pc:sldMk cId="2057023446" sldId="441"/>
            <ac:spMk id="3" creationId="{CCDC8B12-01F2-CC56-7551-A00DDE7F84E7}"/>
          </ac:spMkLst>
        </pc:spChg>
      </pc:sldChg>
    </pc:docChg>
  </pc:docChgLst>
  <pc:docChgLst>
    <pc:chgData name="Jennifer Callahan" userId="03cf1076-fe93-4454-bb1e-74ed1e20c5b2" providerId="ADAL" clId="{C55386E5-419F-4196-BCFB-9328C036EAB9}"/>
    <pc:docChg chg="undo custSel addSld delSld modSld sldOrd">
      <pc:chgData name="Jennifer Callahan" userId="03cf1076-fe93-4454-bb1e-74ed1e20c5b2" providerId="ADAL" clId="{C55386E5-419F-4196-BCFB-9328C036EAB9}" dt="2024-01-05T15:20:17.262" v="9533"/>
      <pc:docMkLst>
        <pc:docMk/>
      </pc:docMkLst>
      <pc:sldChg chg="modNotesTx">
        <pc:chgData name="Jennifer Callahan" userId="03cf1076-fe93-4454-bb1e-74ed1e20c5b2" providerId="ADAL" clId="{C55386E5-419F-4196-BCFB-9328C036EAB9}" dt="2024-01-03T14:47:31.601" v="7255" actId="20577"/>
        <pc:sldMkLst>
          <pc:docMk/>
          <pc:sldMk cId="3999675059" sldId="367"/>
        </pc:sldMkLst>
      </pc:sldChg>
      <pc:sldChg chg="addSp modSp mod modNotesTx">
        <pc:chgData name="Jennifer Callahan" userId="03cf1076-fe93-4454-bb1e-74ed1e20c5b2" providerId="ADAL" clId="{C55386E5-419F-4196-BCFB-9328C036EAB9}" dt="2024-01-03T14:49:15.540" v="7423" actId="20577"/>
        <pc:sldMkLst>
          <pc:docMk/>
          <pc:sldMk cId="2785226346" sldId="468"/>
        </pc:sldMkLst>
        <pc:spChg chg="mod">
          <ac:chgData name="Jennifer Callahan" userId="03cf1076-fe93-4454-bb1e-74ed1e20c5b2" providerId="ADAL" clId="{C55386E5-419F-4196-BCFB-9328C036EAB9}" dt="2024-01-03T14:48:57.288" v="7295" actId="20577"/>
          <ac:spMkLst>
            <pc:docMk/>
            <pc:sldMk cId="2785226346" sldId="468"/>
            <ac:spMk id="12" creationId="{B6C5B136-2B74-40B0-AD73-B7D74582C079}"/>
          </ac:spMkLst>
        </pc:spChg>
        <pc:picChg chg="add mod">
          <ac:chgData name="Jennifer Callahan" userId="03cf1076-fe93-4454-bb1e-74ed1e20c5b2" providerId="ADAL" clId="{C55386E5-419F-4196-BCFB-9328C036EAB9}" dt="2023-12-28T19:37:08.522" v="667" actId="14100"/>
          <ac:picMkLst>
            <pc:docMk/>
            <pc:sldMk cId="2785226346" sldId="468"/>
            <ac:picMk id="3" creationId="{AE35A443-C6C4-F273-3EE6-5B87C3EED1EB}"/>
          </ac:picMkLst>
        </pc:picChg>
      </pc:sldChg>
      <pc:sldChg chg="modNotesTx">
        <pc:chgData name="Jennifer Callahan" userId="03cf1076-fe93-4454-bb1e-74ed1e20c5b2" providerId="ADAL" clId="{C55386E5-419F-4196-BCFB-9328C036EAB9}" dt="2024-01-03T14:47:05.717" v="7249"/>
        <pc:sldMkLst>
          <pc:docMk/>
          <pc:sldMk cId="775537994" sldId="471"/>
        </pc:sldMkLst>
      </pc:sldChg>
      <pc:sldChg chg="modSp mod modNotesTx">
        <pc:chgData name="Jennifer Callahan" userId="03cf1076-fe93-4454-bb1e-74ed1e20c5b2" providerId="ADAL" clId="{C55386E5-419F-4196-BCFB-9328C036EAB9}" dt="2024-01-03T14:46:46.586" v="7247" actId="20577"/>
        <pc:sldMkLst>
          <pc:docMk/>
          <pc:sldMk cId="1176487907" sldId="472"/>
        </pc:sldMkLst>
        <pc:spChg chg="mod">
          <ac:chgData name="Jennifer Callahan" userId="03cf1076-fe93-4454-bb1e-74ed1e20c5b2" providerId="ADAL" clId="{C55386E5-419F-4196-BCFB-9328C036EAB9}" dt="2024-01-03T14:46:46.586" v="7247" actId="20577"/>
          <ac:spMkLst>
            <pc:docMk/>
            <pc:sldMk cId="1176487907" sldId="472"/>
            <ac:spMk id="10" creationId="{ECD016C3-DEC8-451D-8196-D40EF4DDEF49}"/>
          </ac:spMkLst>
        </pc:spChg>
        <pc:picChg chg="mod">
          <ac:chgData name="Jennifer Callahan" userId="03cf1076-fe93-4454-bb1e-74ed1e20c5b2" providerId="ADAL" clId="{C55386E5-419F-4196-BCFB-9328C036EAB9}" dt="2023-12-28T19:48:04.534" v="949" actId="1076"/>
          <ac:picMkLst>
            <pc:docMk/>
            <pc:sldMk cId="1176487907" sldId="472"/>
            <ac:picMk id="5" creationId="{CF806402-43AB-C374-1EF1-278C7886ED07}"/>
          </ac:picMkLst>
        </pc:picChg>
      </pc:sldChg>
      <pc:sldChg chg="addSp delSp modSp mod">
        <pc:chgData name="Jennifer Callahan" userId="03cf1076-fe93-4454-bb1e-74ed1e20c5b2" providerId="ADAL" clId="{C55386E5-419F-4196-BCFB-9328C036EAB9}" dt="2023-12-28T19:49:40.039" v="959" actId="1076"/>
        <pc:sldMkLst>
          <pc:docMk/>
          <pc:sldMk cId="1653964513" sldId="473"/>
        </pc:sldMkLst>
        <pc:spChg chg="mod">
          <ac:chgData name="Jennifer Callahan" userId="03cf1076-fe93-4454-bb1e-74ed1e20c5b2" providerId="ADAL" clId="{C55386E5-419F-4196-BCFB-9328C036EAB9}" dt="2023-12-28T19:48:50.705" v="953" actId="1076"/>
          <ac:spMkLst>
            <pc:docMk/>
            <pc:sldMk cId="1653964513" sldId="473"/>
            <ac:spMk id="11" creationId="{768121C0-1A8C-4DC1-8EDD-9110E34C3332}"/>
          </ac:spMkLst>
        </pc:spChg>
        <pc:picChg chg="del">
          <ac:chgData name="Jennifer Callahan" userId="03cf1076-fe93-4454-bb1e-74ed1e20c5b2" providerId="ADAL" clId="{C55386E5-419F-4196-BCFB-9328C036EAB9}" dt="2023-12-28T19:48:11.030" v="950" actId="21"/>
          <ac:picMkLst>
            <pc:docMk/>
            <pc:sldMk cId="1653964513" sldId="473"/>
            <ac:picMk id="3" creationId="{2E5D0C7D-3AB3-A16C-BD7E-A7BA86E38273}"/>
          </ac:picMkLst>
        </pc:picChg>
        <pc:picChg chg="add mod">
          <ac:chgData name="Jennifer Callahan" userId="03cf1076-fe93-4454-bb1e-74ed1e20c5b2" providerId="ADAL" clId="{C55386E5-419F-4196-BCFB-9328C036EAB9}" dt="2023-12-28T19:49:40.039" v="959" actId="1076"/>
          <ac:picMkLst>
            <pc:docMk/>
            <pc:sldMk cId="1653964513" sldId="473"/>
            <ac:picMk id="5" creationId="{1EF32FB7-21D7-7A02-6E38-31A57C975A14}"/>
          </ac:picMkLst>
        </pc:picChg>
        <pc:picChg chg="del mod">
          <ac:chgData name="Jennifer Callahan" userId="03cf1076-fe93-4454-bb1e-74ed1e20c5b2" providerId="ADAL" clId="{C55386E5-419F-4196-BCFB-9328C036EAB9}" dt="2023-12-28T19:49:28.253" v="955" actId="21"/>
          <ac:picMkLst>
            <pc:docMk/>
            <pc:sldMk cId="1653964513" sldId="473"/>
            <ac:picMk id="6" creationId="{C53A4252-2C70-33D8-68E2-6474860C01D5}"/>
          </ac:picMkLst>
        </pc:picChg>
      </pc:sldChg>
      <pc:sldChg chg="addSp delSp modSp mod modNotesTx">
        <pc:chgData name="Jennifer Callahan" userId="03cf1076-fe93-4454-bb1e-74ed1e20c5b2" providerId="ADAL" clId="{C55386E5-419F-4196-BCFB-9328C036EAB9}" dt="2024-01-03T15:01:23.143" v="7499" actId="20577"/>
        <pc:sldMkLst>
          <pc:docMk/>
          <pc:sldMk cId="2469017834" sldId="474"/>
        </pc:sldMkLst>
        <pc:spChg chg="mod">
          <ac:chgData name="Jennifer Callahan" userId="03cf1076-fe93-4454-bb1e-74ed1e20c5b2" providerId="ADAL" clId="{C55386E5-419F-4196-BCFB-9328C036EAB9}" dt="2023-12-28T19:51:26.008" v="970" actId="1076"/>
          <ac:spMkLst>
            <pc:docMk/>
            <pc:sldMk cId="2469017834" sldId="474"/>
            <ac:spMk id="10" creationId="{ECD016C3-DEC8-451D-8196-D40EF4DDEF49}"/>
          </ac:spMkLst>
        </pc:spChg>
        <pc:spChg chg="mod">
          <ac:chgData name="Jennifer Callahan" userId="03cf1076-fe93-4454-bb1e-74ed1e20c5b2" providerId="ADAL" clId="{C55386E5-419F-4196-BCFB-9328C036EAB9}" dt="2024-01-03T15:01:23.143" v="7499" actId="20577"/>
          <ac:spMkLst>
            <pc:docMk/>
            <pc:sldMk cId="2469017834" sldId="474"/>
            <ac:spMk id="11" creationId="{768121C0-1A8C-4DC1-8EDD-9110E34C3332}"/>
          </ac:spMkLst>
        </pc:spChg>
        <pc:graphicFrameChg chg="del modGraphic">
          <ac:chgData name="Jennifer Callahan" userId="03cf1076-fe93-4454-bb1e-74ed1e20c5b2" providerId="ADAL" clId="{C55386E5-419F-4196-BCFB-9328C036EAB9}" dt="2023-12-28T19:43:56.707" v="740" actId="21"/>
          <ac:graphicFrameMkLst>
            <pc:docMk/>
            <pc:sldMk cId="2469017834" sldId="474"/>
            <ac:graphicFrameMk id="2" creationId="{08428846-79BA-3BE4-6B4A-4556FD769FEC}"/>
          </ac:graphicFrameMkLst>
        </pc:graphicFrameChg>
        <pc:picChg chg="add mod">
          <ac:chgData name="Jennifer Callahan" userId="03cf1076-fe93-4454-bb1e-74ed1e20c5b2" providerId="ADAL" clId="{C55386E5-419F-4196-BCFB-9328C036EAB9}" dt="2024-01-03T14:57:22.371" v="7466" actId="1076"/>
          <ac:picMkLst>
            <pc:docMk/>
            <pc:sldMk cId="2469017834" sldId="474"/>
            <ac:picMk id="3" creationId="{86CFA4AD-5B2E-CBD8-B6D5-48CA72307458}"/>
          </ac:picMkLst>
        </pc:picChg>
        <pc:picChg chg="add del mod">
          <ac:chgData name="Jennifer Callahan" userId="03cf1076-fe93-4454-bb1e-74ed1e20c5b2" providerId="ADAL" clId="{C55386E5-419F-4196-BCFB-9328C036EAB9}" dt="2023-12-28T19:54:48.901" v="991" actId="21"/>
          <ac:picMkLst>
            <pc:docMk/>
            <pc:sldMk cId="2469017834" sldId="474"/>
            <ac:picMk id="5" creationId="{986E692D-C833-FDBD-ABB4-478B8DFAB4DB}"/>
          </ac:picMkLst>
        </pc:picChg>
        <pc:picChg chg="add del mod modCrop">
          <ac:chgData name="Jennifer Callahan" userId="03cf1076-fe93-4454-bb1e-74ed1e20c5b2" providerId="ADAL" clId="{C55386E5-419F-4196-BCFB-9328C036EAB9}" dt="2024-01-03T14:57:11.172" v="7462" actId="478"/>
          <ac:picMkLst>
            <pc:docMk/>
            <pc:sldMk cId="2469017834" sldId="474"/>
            <ac:picMk id="8" creationId="{3C8D2B31-C4DB-810F-F5C9-9373CFBE85CF}"/>
          </ac:picMkLst>
        </pc:picChg>
      </pc:sldChg>
      <pc:sldChg chg="addSp delSp modSp mod modNotesTx">
        <pc:chgData name="Jennifer Callahan" userId="03cf1076-fe93-4454-bb1e-74ed1e20c5b2" providerId="ADAL" clId="{C55386E5-419F-4196-BCFB-9328C036EAB9}" dt="2024-01-03T15:08:01.768" v="8011" actId="5793"/>
        <pc:sldMkLst>
          <pc:docMk/>
          <pc:sldMk cId="2076150179" sldId="475"/>
        </pc:sldMkLst>
        <pc:spChg chg="add del mod">
          <ac:chgData name="Jennifer Callahan" userId="03cf1076-fe93-4454-bb1e-74ed1e20c5b2" providerId="ADAL" clId="{C55386E5-419F-4196-BCFB-9328C036EAB9}" dt="2023-12-29T14:27:30.782" v="2124" actId="21"/>
          <ac:spMkLst>
            <pc:docMk/>
            <pc:sldMk cId="2076150179" sldId="475"/>
            <ac:spMk id="8" creationId="{A3154D1E-9E95-098C-A91E-417FCE9D9BB7}"/>
          </ac:spMkLst>
        </pc:spChg>
        <pc:spChg chg="mod">
          <ac:chgData name="Jennifer Callahan" userId="03cf1076-fe93-4454-bb1e-74ed1e20c5b2" providerId="ADAL" clId="{C55386E5-419F-4196-BCFB-9328C036EAB9}" dt="2023-12-29T14:27:23.500" v="2123" actId="20577"/>
          <ac:spMkLst>
            <pc:docMk/>
            <pc:sldMk cId="2076150179" sldId="475"/>
            <ac:spMk id="10" creationId="{ECD016C3-DEC8-451D-8196-D40EF4DDEF49}"/>
          </ac:spMkLst>
        </pc:spChg>
        <pc:spChg chg="del mod">
          <ac:chgData name="Jennifer Callahan" userId="03cf1076-fe93-4454-bb1e-74ed1e20c5b2" providerId="ADAL" clId="{C55386E5-419F-4196-BCFB-9328C036EAB9}" dt="2023-12-29T14:27:05.281" v="2109" actId="21"/>
          <ac:spMkLst>
            <pc:docMk/>
            <pc:sldMk cId="2076150179" sldId="475"/>
            <ac:spMk id="11" creationId="{768121C0-1A8C-4DC1-8EDD-9110E34C3332}"/>
          </ac:spMkLst>
        </pc:spChg>
        <pc:picChg chg="add mod">
          <ac:chgData name="Jennifer Callahan" userId="03cf1076-fe93-4454-bb1e-74ed1e20c5b2" providerId="ADAL" clId="{C55386E5-419F-4196-BCFB-9328C036EAB9}" dt="2023-12-29T14:27:45.095" v="2127" actId="1076"/>
          <ac:picMkLst>
            <pc:docMk/>
            <pc:sldMk cId="2076150179" sldId="475"/>
            <ac:picMk id="3" creationId="{4F2D5FF4-FFC5-025A-62C1-E2604C78EE47}"/>
          </ac:picMkLst>
        </pc:picChg>
        <pc:picChg chg="mod">
          <ac:chgData name="Jennifer Callahan" userId="03cf1076-fe93-4454-bb1e-74ed1e20c5b2" providerId="ADAL" clId="{C55386E5-419F-4196-BCFB-9328C036EAB9}" dt="2023-12-29T14:27:41.308" v="2126" actId="1076"/>
          <ac:picMkLst>
            <pc:docMk/>
            <pc:sldMk cId="2076150179" sldId="475"/>
            <ac:picMk id="5" creationId="{9F81A3BC-1DAF-8630-410E-C42A3A57B27A}"/>
          </ac:picMkLst>
        </pc:picChg>
      </pc:sldChg>
      <pc:sldChg chg="del">
        <pc:chgData name="Jennifer Callahan" userId="03cf1076-fe93-4454-bb1e-74ed1e20c5b2" providerId="ADAL" clId="{C55386E5-419F-4196-BCFB-9328C036EAB9}" dt="2023-12-28T19:57:59.352" v="1010" actId="2696"/>
        <pc:sldMkLst>
          <pc:docMk/>
          <pc:sldMk cId="1599767744" sldId="476"/>
        </pc:sldMkLst>
      </pc:sldChg>
      <pc:sldChg chg="addSp delSp modSp del mod">
        <pc:chgData name="Jennifer Callahan" userId="03cf1076-fe93-4454-bb1e-74ed1e20c5b2" providerId="ADAL" clId="{C55386E5-419F-4196-BCFB-9328C036EAB9}" dt="2024-01-03T14:57:38.402" v="7467" actId="2696"/>
        <pc:sldMkLst>
          <pc:docMk/>
          <pc:sldMk cId="3414705410" sldId="477"/>
        </pc:sldMkLst>
        <pc:spChg chg="add del mod">
          <ac:chgData name="Jennifer Callahan" userId="03cf1076-fe93-4454-bb1e-74ed1e20c5b2" providerId="ADAL" clId="{C55386E5-419F-4196-BCFB-9328C036EAB9}" dt="2023-12-28T19:56:13.555" v="1001" actId="21"/>
          <ac:spMkLst>
            <pc:docMk/>
            <pc:sldMk cId="3414705410" sldId="477"/>
            <ac:spMk id="5" creationId="{F4316493-E2D8-3537-B3B9-B461678E7882}"/>
          </ac:spMkLst>
        </pc:spChg>
        <pc:spChg chg="mod">
          <ac:chgData name="Jennifer Callahan" userId="03cf1076-fe93-4454-bb1e-74ed1e20c5b2" providerId="ADAL" clId="{C55386E5-419F-4196-BCFB-9328C036EAB9}" dt="2023-12-28T19:53:50.652" v="987" actId="255"/>
          <ac:spMkLst>
            <pc:docMk/>
            <pc:sldMk cId="3414705410" sldId="477"/>
            <ac:spMk id="11" creationId="{768121C0-1A8C-4DC1-8EDD-9110E34C3332}"/>
          </ac:spMkLst>
        </pc:spChg>
        <pc:graphicFrameChg chg="del modGraphic">
          <ac:chgData name="Jennifer Callahan" userId="03cf1076-fe93-4454-bb1e-74ed1e20c5b2" providerId="ADAL" clId="{C55386E5-419F-4196-BCFB-9328C036EAB9}" dt="2023-12-28T19:45:57.616" v="852" actId="21"/>
          <ac:graphicFrameMkLst>
            <pc:docMk/>
            <pc:sldMk cId="3414705410" sldId="477"/>
            <ac:graphicFrameMk id="3" creationId="{7E3EF274-E9F5-0ED8-9D82-A5442F531771}"/>
          </ac:graphicFrameMkLst>
        </pc:graphicFrameChg>
        <pc:picChg chg="add del mod modCrop">
          <ac:chgData name="Jennifer Callahan" userId="03cf1076-fe93-4454-bb1e-74ed1e20c5b2" providerId="ADAL" clId="{C55386E5-419F-4196-BCFB-9328C036EAB9}" dt="2023-12-29T20:39:12.884" v="6957" actId="21"/>
          <ac:picMkLst>
            <pc:docMk/>
            <pc:sldMk cId="3414705410" sldId="477"/>
            <ac:picMk id="8" creationId="{AB28D674-E4AB-5DB7-7820-3AC2C0A51385}"/>
          </ac:picMkLst>
        </pc:picChg>
        <pc:picChg chg="add mod">
          <ac:chgData name="Jennifer Callahan" userId="03cf1076-fe93-4454-bb1e-74ed1e20c5b2" providerId="ADAL" clId="{C55386E5-419F-4196-BCFB-9328C036EAB9}" dt="2023-12-29T20:39:26.721" v="6961" actId="14100"/>
          <ac:picMkLst>
            <pc:docMk/>
            <pc:sldMk cId="3414705410" sldId="477"/>
            <ac:picMk id="13" creationId="{D558D427-81EA-81F8-37D5-0BE7A773A1C8}"/>
          </ac:picMkLst>
        </pc:picChg>
      </pc:sldChg>
      <pc:sldChg chg="addSp delSp modSp mod ord modNotesTx">
        <pc:chgData name="Jennifer Callahan" userId="03cf1076-fe93-4454-bb1e-74ed1e20c5b2" providerId="ADAL" clId="{C55386E5-419F-4196-BCFB-9328C036EAB9}" dt="2024-01-03T15:06:38.545" v="7685" actId="20577"/>
        <pc:sldMkLst>
          <pc:docMk/>
          <pc:sldMk cId="2435455937" sldId="478"/>
        </pc:sldMkLst>
        <pc:spChg chg="add del mod">
          <ac:chgData name="Jennifer Callahan" userId="03cf1076-fe93-4454-bb1e-74ed1e20c5b2" providerId="ADAL" clId="{C55386E5-419F-4196-BCFB-9328C036EAB9}" dt="2023-12-29T14:29:08.168" v="2236" actId="21"/>
          <ac:spMkLst>
            <pc:docMk/>
            <pc:sldMk cId="2435455937" sldId="478"/>
            <ac:spMk id="3" creationId="{ADF060BF-3AE1-0534-1450-F0ACF0CABD38}"/>
          </ac:spMkLst>
        </pc:spChg>
        <pc:spChg chg="mod">
          <ac:chgData name="Jennifer Callahan" userId="03cf1076-fe93-4454-bb1e-74ed1e20c5b2" providerId="ADAL" clId="{C55386E5-419F-4196-BCFB-9328C036EAB9}" dt="2023-12-29T14:38:26.554" v="2748" actId="1076"/>
          <ac:spMkLst>
            <pc:docMk/>
            <pc:sldMk cId="2435455937" sldId="478"/>
            <ac:spMk id="8" creationId="{1F7E1EAF-C9DF-1260-1F9A-7884D0A06D50}"/>
          </ac:spMkLst>
        </pc:spChg>
        <pc:spChg chg="mod">
          <ac:chgData name="Jennifer Callahan" userId="03cf1076-fe93-4454-bb1e-74ed1e20c5b2" providerId="ADAL" clId="{C55386E5-419F-4196-BCFB-9328C036EAB9}" dt="2023-12-29T14:31:57.268" v="2417" actId="20577"/>
          <ac:spMkLst>
            <pc:docMk/>
            <pc:sldMk cId="2435455937" sldId="478"/>
            <ac:spMk id="10" creationId="{ECD016C3-DEC8-451D-8196-D40EF4DDEF49}"/>
          </ac:spMkLst>
        </pc:spChg>
        <pc:spChg chg="del">
          <ac:chgData name="Jennifer Callahan" userId="03cf1076-fe93-4454-bb1e-74ed1e20c5b2" providerId="ADAL" clId="{C55386E5-419F-4196-BCFB-9328C036EAB9}" dt="2023-12-29T14:29:02.928" v="2235" actId="21"/>
          <ac:spMkLst>
            <pc:docMk/>
            <pc:sldMk cId="2435455937" sldId="478"/>
            <ac:spMk id="11" creationId="{768121C0-1A8C-4DC1-8EDD-9110E34C3332}"/>
          </ac:spMkLst>
        </pc:spChg>
        <pc:picChg chg="add mod">
          <ac:chgData name="Jennifer Callahan" userId="03cf1076-fe93-4454-bb1e-74ed1e20c5b2" providerId="ADAL" clId="{C55386E5-419F-4196-BCFB-9328C036EAB9}" dt="2023-12-29T14:38:53.387" v="2752" actId="1076"/>
          <ac:picMkLst>
            <pc:docMk/>
            <pc:sldMk cId="2435455937" sldId="478"/>
            <ac:picMk id="6" creationId="{106B0C24-0193-E184-F423-3B6ED49725A4}"/>
          </ac:picMkLst>
        </pc:picChg>
        <pc:picChg chg="del mod">
          <ac:chgData name="Jennifer Callahan" userId="03cf1076-fe93-4454-bb1e-74ed1e20c5b2" providerId="ADAL" clId="{C55386E5-419F-4196-BCFB-9328C036EAB9}" dt="2023-12-29T14:29:54.029" v="2355" actId="21"/>
          <ac:picMkLst>
            <pc:docMk/>
            <pc:sldMk cId="2435455937" sldId="478"/>
            <ac:picMk id="13" creationId="{A5F6A2D2-DC20-0968-B6A0-6FBF8DACFB7A}"/>
          </ac:picMkLst>
        </pc:picChg>
      </pc:sldChg>
      <pc:sldChg chg="addSp delSp modSp mod ord modNotesTx">
        <pc:chgData name="Jennifer Callahan" userId="03cf1076-fe93-4454-bb1e-74ed1e20c5b2" providerId="ADAL" clId="{C55386E5-419F-4196-BCFB-9328C036EAB9}" dt="2024-01-03T15:32:42.498" v="8063"/>
        <pc:sldMkLst>
          <pc:docMk/>
          <pc:sldMk cId="772780952" sldId="479"/>
        </pc:sldMkLst>
        <pc:spChg chg="add del mod">
          <ac:chgData name="Jennifer Callahan" userId="03cf1076-fe93-4454-bb1e-74ed1e20c5b2" providerId="ADAL" clId="{C55386E5-419F-4196-BCFB-9328C036EAB9}" dt="2023-12-29T14:40:12.484" v="2906" actId="21"/>
          <ac:spMkLst>
            <pc:docMk/>
            <pc:sldMk cId="772780952" sldId="479"/>
            <ac:spMk id="3" creationId="{5CFFBD89-7637-3C4F-D4FA-F13C15821A5B}"/>
          </ac:spMkLst>
        </pc:spChg>
        <pc:spChg chg="del mod">
          <ac:chgData name="Jennifer Callahan" userId="03cf1076-fe93-4454-bb1e-74ed1e20c5b2" providerId="ADAL" clId="{C55386E5-419F-4196-BCFB-9328C036EAB9}" dt="2023-12-29T14:56:35.131" v="3567" actId="21"/>
          <ac:spMkLst>
            <pc:docMk/>
            <pc:sldMk cId="772780952" sldId="479"/>
            <ac:spMk id="8" creationId="{1F7E1EAF-C9DF-1260-1F9A-7884D0A06D50}"/>
          </ac:spMkLst>
        </pc:spChg>
        <pc:spChg chg="mod">
          <ac:chgData name="Jennifer Callahan" userId="03cf1076-fe93-4454-bb1e-74ed1e20c5b2" providerId="ADAL" clId="{C55386E5-419F-4196-BCFB-9328C036EAB9}" dt="2023-12-29T15:00:18.424" v="3635" actId="1076"/>
          <ac:spMkLst>
            <pc:docMk/>
            <pc:sldMk cId="772780952" sldId="479"/>
            <ac:spMk id="10" creationId="{ECD016C3-DEC8-451D-8196-D40EF4DDEF49}"/>
          </ac:spMkLst>
        </pc:spChg>
        <pc:spChg chg="del">
          <ac:chgData name="Jennifer Callahan" userId="03cf1076-fe93-4454-bb1e-74ed1e20c5b2" providerId="ADAL" clId="{C55386E5-419F-4196-BCFB-9328C036EAB9}" dt="2023-12-29T14:40:08.269" v="2905" actId="21"/>
          <ac:spMkLst>
            <pc:docMk/>
            <pc:sldMk cId="772780952" sldId="479"/>
            <ac:spMk id="11" creationId="{768121C0-1A8C-4DC1-8EDD-9110E34C3332}"/>
          </ac:spMkLst>
        </pc:spChg>
        <pc:spChg chg="add del mod">
          <ac:chgData name="Jennifer Callahan" userId="03cf1076-fe93-4454-bb1e-74ed1e20c5b2" providerId="ADAL" clId="{C55386E5-419F-4196-BCFB-9328C036EAB9}" dt="2023-12-29T14:54:49.990" v="3552" actId="21"/>
          <ac:spMkLst>
            <pc:docMk/>
            <pc:sldMk cId="772780952" sldId="479"/>
            <ac:spMk id="14" creationId="{1A88929B-8846-2871-8D16-6DF1700B23D6}"/>
          </ac:spMkLst>
        </pc:spChg>
        <pc:spChg chg="add mod">
          <ac:chgData name="Jennifer Callahan" userId="03cf1076-fe93-4454-bb1e-74ed1e20c5b2" providerId="ADAL" clId="{C55386E5-419F-4196-BCFB-9328C036EAB9}" dt="2023-12-29T15:01:28.974" v="3682" actId="13926"/>
          <ac:spMkLst>
            <pc:docMk/>
            <pc:sldMk cId="772780952" sldId="479"/>
            <ac:spMk id="16" creationId="{36411872-538B-286E-4C7E-2703CFEF96E5}"/>
          </ac:spMkLst>
        </pc:spChg>
        <pc:picChg chg="del mod">
          <ac:chgData name="Jennifer Callahan" userId="03cf1076-fe93-4454-bb1e-74ed1e20c5b2" providerId="ADAL" clId="{C55386E5-419F-4196-BCFB-9328C036EAB9}" dt="2023-12-29T14:51:34.985" v="3333" actId="21"/>
          <ac:picMkLst>
            <pc:docMk/>
            <pc:sldMk cId="772780952" sldId="479"/>
            <ac:picMk id="5" creationId="{45E55AFD-03C5-B775-7CAA-891FDAC6937B}"/>
          </ac:picMkLst>
        </pc:picChg>
        <pc:picChg chg="add mod">
          <ac:chgData name="Jennifer Callahan" userId="03cf1076-fe93-4454-bb1e-74ed1e20c5b2" providerId="ADAL" clId="{C55386E5-419F-4196-BCFB-9328C036EAB9}" dt="2023-12-29T15:00:15.754" v="3634" actId="1076"/>
          <ac:picMkLst>
            <pc:docMk/>
            <pc:sldMk cId="772780952" sldId="479"/>
            <ac:picMk id="12" creationId="{C2B891B6-8050-0BA8-E6BB-DA10488652C0}"/>
          </ac:picMkLst>
        </pc:picChg>
      </pc:sldChg>
      <pc:sldChg chg="modSp mod modNotesTx">
        <pc:chgData name="Jennifer Callahan" userId="03cf1076-fe93-4454-bb1e-74ed1e20c5b2" providerId="ADAL" clId="{C55386E5-419F-4196-BCFB-9328C036EAB9}" dt="2023-12-29T20:41:09.157" v="7091" actId="20577"/>
        <pc:sldMkLst>
          <pc:docMk/>
          <pc:sldMk cId="3932175454" sldId="480"/>
        </pc:sldMkLst>
        <pc:picChg chg="mod">
          <ac:chgData name="Jennifer Callahan" userId="03cf1076-fe93-4454-bb1e-74ed1e20c5b2" providerId="ADAL" clId="{C55386E5-419F-4196-BCFB-9328C036EAB9}" dt="2023-12-29T20:40:53.961" v="7069" actId="14100"/>
          <ac:picMkLst>
            <pc:docMk/>
            <pc:sldMk cId="3932175454" sldId="480"/>
            <ac:picMk id="5" creationId="{82D8398A-77BB-9C1F-4F58-6055A543C138}"/>
          </ac:picMkLst>
        </pc:picChg>
      </pc:sldChg>
      <pc:sldChg chg="modSp mod ord">
        <pc:chgData name="Jennifer Callahan" userId="03cf1076-fe93-4454-bb1e-74ed1e20c5b2" providerId="ADAL" clId="{C55386E5-419F-4196-BCFB-9328C036EAB9}" dt="2023-12-29T20:43:35.373" v="7127" actId="20577"/>
        <pc:sldMkLst>
          <pc:docMk/>
          <pc:sldMk cId="1073031556" sldId="481"/>
        </pc:sldMkLst>
        <pc:spChg chg="mod">
          <ac:chgData name="Jennifer Callahan" userId="03cf1076-fe93-4454-bb1e-74ed1e20c5b2" providerId="ADAL" clId="{C55386E5-419F-4196-BCFB-9328C036EAB9}" dt="2023-12-29T20:43:35.373" v="7127" actId="20577"/>
          <ac:spMkLst>
            <pc:docMk/>
            <pc:sldMk cId="1073031556" sldId="481"/>
            <ac:spMk id="10" creationId="{ECD016C3-DEC8-451D-8196-D40EF4DDEF49}"/>
          </ac:spMkLst>
        </pc:spChg>
      </pc:sldChg>
      <pc:sldChg chg="modSp mod ord">
        <pc:chgData name="Jennifer Callahan" userId="03cf1076-fe93-4454-bb1e-74ed1e20c5b2" providerId="ADAL" clId="{C55386E5-419F-4196-BCFB-9328C036EAB9}" dt="2024-01-03T15:04:43.824" v="7626" actId="33524"/>
        <pc:sldMkLst>
          <pc:docMk/>
          <pc:sldMk cId="4016848375" sldId="482"/>
        </pc:sldMkLst>
        <pc:spChg chg="mod">
          <ac:chgData name="Jennifer Callahan" userId="03cf1076-fe93-4454-bb1e-74ed1e20c5b2" providerId="ADAL" clId="{C55386E5-419F-4196-BCFB-9328C036EAB9}" dt="2024-01-03T15:04:43.824" v="7626" actId="33524"/>
          <ac:spMkLst>
            <pc:docMk/>
            <pc:sldMk cId="4016848375" sldId="482"/>
            <ac:spMk id="2" creationId="{C8FEA5E8-3ADB-4DF5-CB2A-E009157D924A}"/>
          </ac:spMkLst>
        </pc:spChg>
        <pc:spChg chg="mod">
          <ac:chgData name="Jennifer Callahan" userId="03cf1076-fe93-4454-bb1e-74ed1e20c5b2" providerId="ADAL" clId="{C55386E5-419F-4196-BCFB-9328C036EAB9}" dt="2023-12-29T20:43:30.131" v="7123" actId="20577"/>
          <ac:spMkLst>
            <pc:docMk/>
            <pc:sldMk cId="4016848375" sldId="482"/>
            <ac:spMk id="10" creationId="{ECD016C3-DEC8-451D-8196-D40EF4DDEF49}"/>
          </ac:spMkLst>
        </pc:spChg>
      </pc:sldChg>
      <pc:sldChg chg="modSp mod ord">
        <pc:chgData name="Jennifer Callahan" userId="03cf1076-fe93-4454-bb1e-74ed1e20c5b2" providerId="ADAL" clId="{C55386E5-419F-4196-BCFB-9328C036EAB9}" dt="2023-12-29T20:43:41.053" v="7131" actId="20577"/>
        <pc:sldMkLst>
          <pc:docMk/>
          <pc:sldMk cId="3027789167" sldId="483"/>
        </pc:sldMkLst>
        <pc:spChg chg="mod">
          <ac:chgData name="Jennifer Callahan" userId="03cf1076-fe93-4454-bb1e-74ed1e20c5b2" providerId="ADAL" clId="{C55386E5-419F-4196-BCFB-9328C036EAB9}" dt="2023-12-29T20:43:41.053" v="7131" actId="20577"/>
          <ac:spMkLst>
            <pc:docMk/>
            <pc:sldMk cId="3027789167" sldId="483"/>
            <ac:spMk id="10" creationId="{ECD016C3-DEC8-451D-8196-D40EF4DDEF49}"/>
          </ac:spMkLst>
        </pc:spChg>
      </pc:sldChg>
      <pc:sldChg chg="modSp mod ord">
        <pc:chgData name="Jennifer Callahan" userId="03cf1076-fe93-4454-bb1e-74ed1e20c5b2" providerId="ADAL" clId="{C55386E5-419F-4196-BCFB-9328C036EAB9}" dt="2023-12-29T20:43:46.903" v="7135" actId="20577"/>
        <pc:sldMkLst>
          <pc:docMk/>
          <pc:sldMk cId="1324679440" sldId="484"/>
        </pc:sldMkLst>
        <pc:spChg chg="mod">
          <ac:chgData name="Jennifer Callahan" userId="03cf1076-fe93-4454-bb1e-74ed1e20c5b2" providerId="ADAL" clId="{C55386E5-419F-4196-BCFB-9328C036EAB9}" dt="2023-12-29T20:43:46.903" v="7135" actId="20577"/>
          <ac:spMkLst>
            <pc:docMk/>
            <pc:sldMk cId="1324679440" sldId="484"/>
            <ac:spMk id="10" creationId="{ECD016C3-DEC8-451D-8196-D40EF4DDEF49}"/>
          </ac:spMkLst>
        </pc:spChg>
      </pc:sldChg>
      <pc:sldChg chg="addSp delSp modSp mod modNotesTx">
        <pc:chgData name="Jennifer Callahan" userId="03cf1076-fe93-4454-bb1e-74ed1e20c5b2" providerId="ADAL" clId="{C55386E5-419F-4196-BCFB-9328C036EAB9}" dt="2024-01-03T15:46:33.338" v="8428" actId="20577"/>
        <pc:sldMkLst>
          <pc:docMk/>
          <pc:sldMk cId="614871721" sldId="485"/>
        </pc:sldMkLst>
        <pc:spChg chg="add del mod">
          <ac:chgData name="Jennifer Callahan" userId="03cf1076-fe93-4454-bb1e-74ed1e20c5b2" providerId="ADAL" clId="{C55386E5-419F-4196-BCFB-9328C036EAB9}" dt="2023-12-29T20:00:56.192" v="6157" actId="21"/>
          <ac:spMkLst>
            <pc:docMk/>
            <pc:sldMk cId="614871721" sldId="485"/>
            <ac:spMk id="3" creationId="{FF6CB557-11D5-8BC9-EC34-15C082A08765}"/>
          </ac:spMkLst>
        </pc:spChg>
        <pc:spChg chg="mod">
          <ac:chgData name="Jennifer Callahan" userId="03cf1076-fe93-4454-bb1e-74ed1e20c5b2" providerId="ADAL" clId="{C55386E5-419F-4196-BCFB-9328C036EAB9}" dt="2023-12-29T20:01:05.107" v="6160" actId="1076"/>
          <ac:spMkLst>
            <pc:docMk/>
            <pc:sldMk cId="614871721" sldId="485"/>
            <ac:spMk id="10" creationId="{ECD016C3-DEC8-451D-8196-D40EF4DDEF49}"/>
          </ac:spMkLst>
        </pc:spChg>
        <pc:spChg chg="del">
          <ac:chgData name="Jennifer Callahan" userId="03cf1076-fe93-4454-bb1e-74ed1e20c5b2" providerId="ADAL" clId="{C55386E5-419F-4196-BCFB-9328C036EAB9}" dt="2023-12-29T20:00:52.372" v="6156" actId="21"/>
          <ac:spMkLst>
            <pc:docMk/>
            <pc:sldMk cId="614871721" sldId="485"/>
            <ac:spMk id="11" creationId="{768121C0-1A8C-4DC1-8EDD-9110E34C3332}"/>
          </ac:spMkLst>
        </pc:spChg>
        <pc:picChg chg="mod">
          <ac:chgData name="Jennifer Callahan" userId="03cf1076-fe93-4454-bb1e-74ed1e20c5b2" providerId="ADAL" clId="{C55386E5-419F-4196-BCFB-9328C036EAB9}" dt="2023-12-29T20:01:01.144" v="6159" actId="1076"/>
          <ac:picMkLst>
            <pc:docMk/>
            <pc:sldMk cId="614871721" sldId="485"/>
            <ac:picMk id="5" creationId="{624B18FD-CD5A-281A-88EA-E024AB17D669}"/>
          </ac:picMkLst>
        </pc:picChg>
      </pc:sldChg>
      <pc:sldChg chg="addSp delSp modSp mod ord modNotesTx">
        <pc:chgData name="Jennifer Callahan" userId="03cf1076-fe93-4454-bb1e-74ed1e20c5b2" providerId="ADAL" clId="{C55386E5-419F-4196-BCFB-9328C036EAB9}" dt="2024-01-03T15:51:06.098" v="8784" actId="20577"/>
        <pc:sldMkLst>
          <pc:docMk/>
          <pc:sldMk cId="4284092187" sldId="486"/>
        </pc:sldMkLst>
        <pc:spChg chg="add del mod">
          <ac:chgData name="Jennifer Callahan" userId="03cf1076-fe93-4454-bb1e-74ed1e20c5b2" providerId="ADAL" clId="{C55386E5-419F-4196-BCFB-9328C036EAB9}" dt="2023-12-29T20:28:55.971" v="6579" actId="21"/>
          <ac:spMkLst>
            <pc:docMk/>
            <pc:sldMk cId="4284092187" sldId="486"/>
            <ac:spMk id="3" creationId="{820F6CE7-8C07-C223-D38C-A0EB3429579F}"/>
          </ac:spMkLst>
        </pc:spChg>
        <pc:spChg chg="mod">
          <ac:chgData name="Jennifer Callahan" userId="03cf1076-fe93-4454-bb1e-74ed1e20c5b2" providerId="ADAL" clId="{C55386E5-419F-4196-BCFB-9328C036EAB9}" dt="2023-12-29T20:30:01.591" v="6641" actId="1076"/>
          <ac:spMkLst>
            <pc:docMk/>
            <pc:sldMk cId="4284092187" sldId="486"/>
            <ac:spMk id="10" creationId="{ECD016C3-DEC8-451D-8196-D40EF4DDEF49}"/>
          </ac:spMkLst>
        </pc:spChg>
        <pc:spChg chg="mod">
          <ac:chgData name="Jennifer Callahan" userId="03cf1076-fe93-4454-bb1e-74ed1e20c5b2" providerId="ADAL" clId="{C55386E5-419F-4196-BCFB-9328C036EAB9}" dt="2024-01-03T15:51:06.098" v="8784" actId="20577"/>
          <ac:spMkLst>
            <pc:docMk/>
            <pc:sldMk cId="4284092187" sldId="486"/>
            <ac:spMk id="11" creationId="{768121C0-1A8C-4DC1-8EDD-9110E34C3332}"/>
          </ac:spMkLst>
        </pc:spChg>
        <pc:picChg chg="del">
          <ac:chgData name="Jennifer Callahan" userId="03cf1076-fe93-4454-bb1e-74ed1e20c5b2" providerId="ADAL" clId="{C55386E5-419F-4196-BCFB-9328C036EAB9}" dt="2023-12-29T20:27:58.050" v="6535" actId="21"/>
          <ac:picMkLst>
            <pc:docMk/>
            <pc:sldMk cId="4284092187" sldId="486"/>
            <ac:picMk id="5" creationId="{F929E44B-AD0C-8600-2E1A-CBD500CC9CA0}"/>
          </ac:picMkLst>
        </pc:picChg>
        <pc:picChg chg="add mod">
          <ac:chgData name="Jennifer Callahan" userId="03cf1076-fe93-4454-bb1e-74ed1e20c5b2" providerId="ADAL" clId="{C55386E5-419F-4196-BCFB-9328C036EAB9}" dt="2024-01-03T15:50:38.430" v="8746" actId="1076"/>
          <ac:picMkLst>
            <pc:docMk/>
            <pc:sldMk cId="4284092187" sldId="486"/>
            <ac:picMk id="8" creationId="{573ABE23-8AA2-D4C1-0CFE-D2834E19A81D}"/>
          </ac:picMkLst>
        </pc:picChg>
      </pc:sldChg>
      <pc:sldChg chg="modSp mod modNotesTx">
        <pc:chgData name="Jennifer Callahan" userId="03cf1076-fe93-4454-bb1e-74ed1e20c5b2" providerId="ADAL" clId="{C55386E5-419F-4196-BCFB-9328C036EAB9}" dt="2024-01-03T15:46:52.181" v="8480" actId="20577"/>
        <pc:sldMkLst>
          <pc:docMk/>
          <pc:sldMk cId="2799517643" sldId="487"/>
        </pc:sldMkLst>
        <pc:spChg chg="mod">
          <ac:chgData name="Jennifer Callahan" userId="03cf1076-fe93-4454-bb1e-74ed1e20c5b2" providerId="ADAL" clId="{C55386E5-419F-4196-BCFB-9328C036EAB9}" dt="2023-12-29T20:07:29.065" v="6268" actId="1076"/>
          <ac:spMkLst>
            <pc:docMk/>
            <pc:sldMk cId="2799517643" sldId="487"/>
            <ac:spMk id="10" creationId="{ECD016C3-DEC8-451D-8196-D40EF4DDEF49}"/>
          </ac:spMkLst>
        </pc:spChg>
        <pc:spChg chg="mod">
          <ac:chgData name="Jennifer Callahan" userId="03cf1076-fe93-4454-bb1e-74ed1e20c5b2" providerId="ADAL" clId="{C55386E5-419F-4196-BCFB-9328C036EAB9}" dt="2023-12-29T20:07:37.534" v="6270" actId="1076"/>
          <ac:spMkLst>
            <pc:docMk/>
            <pc:sldMk cId="2799517643" sldId="487"/>
            <ac:spMk id="11" creationId="{768121C0-1A8C-4DC1-8EDD-9110E34C3332}"/>
          </ac:spMkLst>
        </pc:spChg>
        <pc:picChg chg="mod">
          <ac:chgData name="Jennifer Callahan" userId="03cf1076-fe93-4454-bb1e-74ed1e20c5b2" providerId="ADAL" clId="{C55386E5-419F-4196-BCFB-9328C036EAB9}" dt="2023-12-29T20:07:30.924" v="6269" actId="1076"/>
          <ac:picMkLst>
            <pc:docMk/>
            <pc:sldMk cId="2799517643" sldId="487"/>
            <ac:picMk id="5" creationId="{F1A9936D-5606-684B-3697-0DE39DDCB295}"/>
          </ac:picMkLst>
        </pc:picChg>
      </pc:sldChg>
      <pc:sldChg chg="addSp delSp modSp mod">
        <pc:chgData name="Jennifer Callahan" userId="03cf1076-fe93-4454-bb1e-74ed1e20c5b2" providerId="ADAL" clId="{C55386E5-419F-4196-BCFB-9328C036EAB9}" dt="2023-12-29T20:01:39.804" v="6189" actId="1076"/>
        <pc:sldMkLst>
          <pc:docMk/>
          <pc:sldMk cId="2475360748" sldId="488"/>
        </pc:sldMkLst>
        <pc:spChg chg="add del mod">
          <ac:chgData name="Jennifer Callahan" userId="03cf1076-fe93-4454-bb1e-74ed1e20c5b2" providerId="ADAL" clId="{C55386E5-419F-4196-BCFB-9328C036EAB9}" dt="2023-12-29T20:01:33.510" v="6187" actId="21"/>
          <ac:spMkLst>
            <pc:docMk/>
            <pc:sldMk cId="2475360748" sldId="488"/>
            <ac:spMk id="3" creationId="{9E306A44-D4ED-6070-C8EC-2FDF16A33E3F}"/>
          </ac:spMkLst>
        </pc:spChg>
        <pc:spChg chg="mod">
          <ac:chgData name="Jennifer Callahan" userId="03cf1076-fe93-4454-bb1e-74ed1e20c5b2" providerId="ADAL" clId="{C55386E5-419F-4196-BCFB-9328C036EAB9}" dt="2023-12-29T20:01:23.182" v="6185" actId="27636"/>
          <ac:spMkLst>
            <pc:docMk/>
            <pc:sldMk cId="2475360748" sldId="488"/>
            <ac:spMk id="10" creationId="{ECD016C3-DEC8-451D-8196-D40EF4DDEF49}"/>
          </ac:spMkLst>
        </pc:spChg>
        <pc:spChg chg="del">
          <ac:chgData name="Jennifer Callahan" userId="03cf1076-fe93-4454-bb1e-74ed1e20c5b2" providerId="ADAL" clId="{C55386E5-419F-4196-BCFB-9328C036EAB9}" dt="2023-12-29T20:01:29.965" v="6186" actId="21"/>
          <ac:spMkLst>
            <pc:docMk/>
            <pc:sldMk cId="2475360748" sldId="488"/>
            <ac:spMk id="11" creationId="{768121C0-1A8C-4DC1-8EDD-9110E34C3332}"/>
          </ac:spMkLst>
        </pc:spChg>
        <pc:picChg chg="mod">
          <ac:chgData name="Jennifer Callahan" userId="03cf1076-fe93-4454-bb1e-74ed1e20c5b2" providerId="ADAL" clId="{C55386E5-419F-4196-BCFB-9328C036EAB9}" dt="2023-12-29T20:01:39.804" v="6189" actId="1076"/>
          <ac:picMkLst>
            <pc:docMk/>
            <pc:sldMk cId="2475360748" sldId="488"/>
            <ac:picMk id="5" creationId="{24C9F7F6-86BF-7E9F-4AA4-4E5E888EEE3F}"/>
          </ac:picMkLst>
        </pc:picChg>
      </pc:sldChg>
      <pc:sldChg chg="modSp mod ord">
        <pc:chgData name="Jennifer Callahan" userId="03cf1076-fe93-4454-bb1e-74ed1e20c5b2" providerId="ADAL" clId="{C55386E5-419F-4196-BCFB-9328C036EAB9}" dt="2024-01-03T14:54:55.191" v="7461" actId="20577"/>
        <pc:sldMkLst>
          <pc:docMk/>
          <pc:sldMk cId="1133560952" sldId="490"/>
        </pc:sldMkLst>
        <pc:spChg chg="mod">
          <ac:chgData name="Jennifer Callahan" userId="03cf1076-fe93-4454-bb1e-74ed1e20c5b2" providerId="ADAL" clId="{C55386E5-419F-4196-BCFB-9328C036EAB9}" dt="2024-01-03T14:54:55.191" v="7461" actId="20577"/>
          <ac:spMkLst>
            <pc:docMk/>
            <pc:sldMk cId="1133560952" sldId="490"/>
            <ac:spMk id="11" creationId="{768121C0-1A8C-4DC1-8EDD-9110E34C3332}"/>
          </ac:spMkLst>
        </pc:spChg>
      </pc:sldChg>
      <pc:sldChg chg="addSp modSp mod ord">
        <pc:chgData name="Jennifer Callahan" userId="03cf1076-fe93-4454-bb1e-74ed1e20c5b2" providerId="ADAL" clId="{C55386E5-419F-4196-BCFB-9328C036EAB9}" dt="2024-01-03T15:01:33.110" v="7501" actId="20577"/>
        <pc:sldMkLst>
          <pc:docMk/>
          <pc:sldMk cId="652426626" sldId="491"/>
        </pc:sldMkLst>
        <pc:spChg chg="add mod">
          <ac:chgData name="Jennifer Callahan" userId="03cf1076-fe93-4454-bb1e-74ed1e20c5b2" providerId="ADAL" clId="{C55386E5-419F-4196-BCFB-9328C036EAB9}" dt="2024-01-03T15:01:33.110" v="7501" actId="20577"/>
          <ac:spMkLst>
            <pc:docMk/>
            <pc:sldMk cId="652426626" sldId="491"/>
            <ac:spMk id="3" creationId="{9FD895FB-82AD-5D32-A961-810BC1214E08}"/>
          </ac:spMkLst>
        </pc:spChg>
        <pc:spChg chg="mod">
          <ac:chgData name="Jennifer Callahan" userId="03cf1076-fe93-4454-bb1e-74ed1e20c5b2" providerId="ADAL" clId="{C55386E5-419F-4196-BCFB-9328C036EAB9}" dt="2023-12-29T20:41:47.005" v="7092" actId="1076"/>
          <ac:spMkLst>
            <pc:docMk/>
            <pc:sldMk cId="652426626" sldId="491"/>
            <ac:spMk id="11" creationId="{768121C0-1A8C-4DC1-8EDD-9110E34C3332}"/>
          </ac:spMkLst>
        </pc:spChg>
      </pc:sldChg>
      <pc:sldChg chg="ord">
        <pc:chgData name="Jennifer Callahan" userId="03cf1076-fe93-4454-bb1e-74ed1e20c5b2" providerId="ADAL" clId="{C55386E5-419F-4196-BCFB-9328C036EAB9}" dt="2023-12-29T19:58:29.249" v="6011"/>
        <pc:sldMkLst>
          <pc:docMk/>
          <pc:sldMk cId="4152457873" sldId="492"/>
        </pc:sldMkLst>
      </pc:sldChg>
      <pc:sldChg chg="modSp mod ord modNotesTx">
        <pc:chgData name="Jennifer Callahan" userId="03cf1076-fe93-4454-bb1e-74ed1e20c5b2" providerId="ADAL" clId="{C55386E5-419F-4196-BCFB-9328C036EAB9}" dt="2024-01-03T15:02:11.194" v="7504" actId="255"/>
        <pc:sldMkLst>
          <pc:docMk/>
          <pc:sldMk cId="1124280142" sldId="493"/>
        </pc:sldMkLst>
        <pc:spChg chg="mod">
          <ac:chgData name="Jennifer Callahan" userId="03cf1076-fe93-4454-bb1e-74ed1e20c5b2" providerId="ADAL" clId="{C55386E5-419F-4196-BCFB-9328C036EAB9}" dt="2024-01-03T15:02:11.194" v="7504" actId="255"/>
          <ac:spMkLst>
            <pc:docMk/>
            <pc:sldMk cId="1124280142" sldId="493"/>
            <ac:spMk id="3" creationId="{2DF1C031-A27B-6A2E-C52E-822F0530DD88}"/>
          </ac:spMkLst>
        </pc:spChg>
        <pc:spChg chg="mod">
          <ac:chgData name="Jennifer Callahan" userId="03cf1076-fe93-4454-bb1e-74ed1e20c5b2" providerId="ADAL" clId="{C55386E5-419F-4196-BCFB-9328C036EAB9}" dt="2024-01-03T15:00:44.842" v="7482" actId="1076"/>
          <ac:spMkLst>
            <pc:docMk/>
            <pc:sldMk cId="1124280142" sldId="493"/>
            <ac:spMk id="10" creationId="{ECD016C3-DEC8-451D-8196-D40EF4DDEF49}"/>
          </ac:spMkLst>
        </pc:spChg>
      </pc:sldChg>
      <pc:sldChg chg="ord">
        <pc:chgData name="Jennifer Callahan" userId="03cf1076-fe93-4454-bb1e-74ed1e20c5b2" providerId="ADAL" clId="{C55386E5-419F-4196-BCFB-9328C036EAB9}" dt="2023-12-29T19:58:39.224" v="6013"/>
        <pc:sldMkLst>
          <pc:docMk/>
          <pc:sldMk cId="2992009301" sldId="494"/>
        </pc:sldMkLst>
      </pc:sldChg>
      <pc:sldChg chg="ord">
        <pc:chgData name="Jennifer Callahan" userId="03cf1076-fe93-4454-bb1e-74ed1e20c5b2" providerId="ADAL" clId="{C55386E5-419F-4196-BCFB-9328C036EAB9}" dt="2023-12-29T19:59:00.907" v="6015"/>
        <pc:sldMkLst>
          <pc:docMk/>
          <pc:sldMk cId="3616938574" sldId="495"/>
        </pc:sldMkLst>
      </pc:sldChg>
      <pc:sldChg chg="ord">
        <pc:chgData name="Jennifer Callahan" userId="03cf1076-fe93-4454-bb1e-74ed1e20c5b2" providerId="ADAL" clId="{C55386E5-419F-4196-BCFB-9328C036EAB9}" dt="2023-12-29T19:59:14.262" v="6019"/>
        <pc:sldMkLst>
          <pc:docMk/>
          <pc:sldMk cId="2932902037" sldId="496"/>
        </pc:sldMkLst>
      </pc:sldChg>
      <pc:sldChg chg="modSp mod modNotesTx">
        <pc:chgData name="Jennifer Callahan" userId="03cf1076-fe93-4454-bb1e-74ed1e20c5b2" providerId="ADAL" clId="{C55386E5-419F-4196-BCFB-9328C036EAB9}" dt="2023-12-29T20:37:17.344" v="6953" actId="20577"/>
        <pc:sldMkLst>
          <pc:docMk/>
          <pc:sldMk cId="3036361024" sldId="524"/>
        </pc:sldMkLst>
        <pc:spChg chg="mod">
          <ac:chgData name="Jennifer Callahan" userId="03cf1076-fe93-4454-bb1e-74ed1e20c5b2" providerId="ADAL" clId="{C55386E5-419F-4196-BCFB-9328C036EAB9}" dt="2023-12-29T20:33:05.272" v="6775" actId="1076"/>
          <ac:spMkLst>
            <pc:docMk/>
            <pc:sldMk cId="3036361024" sldId="524"/>
            <ac:spMk id="11" creationId="{23979784-EBD8-4D85-BA3E-084EFF814BE6}"/>
          </ac:spMkLst>
        </pc:spChg>
        <pc:spChg chg="mod">
          <ac:chgData name="Jennifer Callahan" userId="03cf1076-fe93-4454-bb1e-74ed1e20c5b2" providerId="ADAL" clId="{C55386E5-419F-4196-BCFB-9328C036EAB9}" dt="2023-12-29T20:37:17.344" v="6953" actId="20577"/>
          <ac:spMkLst>
            <pc:docMk/>
            <pc:sldMk cId="3036361024" sldId="524"/>
            <ac:spMk id="12" creationId="{B6C5B136-2B74-40B0-AD73-B7D74582C079}"/>
          </ac:spMkLst>
        </pc:spChg>
      </pc:sldChg>
      <pc:sldChg chg="addSp delSp modSp mod modNotesTx">
        <pc:chgData name="Jennifer Callahan" userId="03cf1076-fe93-4454-bb1e-74ed1e20c5b2" providerId="ADAL" clId="{C55386E5-419F-4196-BCFB-9328C036EAB9}" dt="2024-01-03T15:38:46.722" v="8168" actId="20577"/>
        <pc:sldMkLst>
          <pc:docMk/>
          <pc:sldMk cId="1721951214" sldId="525"/>
        </pc:sldMkLst>
        <pc:spChg chg="mod">
          <ac:chgData name="Jennifer Callahan" userId="03cf1076-fe93-4454-bb1e-74ed1e20c5b2" providerId="ADAL" clId="{C55386E5-419F-4196-BCFB-9328C036EAB9}" dt="2023-12-29T21:51:59.311" v="7151" actId="20577"/>
          <ac:spMkLst>
            <pc:docMk/>
            <pc:sldMk cId="1721951214" sldId="525"/>
            <ac:spMk id="3" creationId="{2DF1C031-A27B-6A2E-C52E-822F0530DD88}"/>
          </ac:spMkLst>
        </pc:spChg>
        <pc:spChg chg="mod">
          <ac:chgData name="Jennifer Callahan" userId="03cf1076-fe93-4454-bb1e-74ed1e20c5b2" providerId="ADAL" clId="{C55386E5-419F-4196-BCFB-9328C036EAB9}" dt="2023-12-29T20:42:31.644" v="7100" actId="20577"/>
          <ac:spMkLst>
            <pc:docMk/>
            <pc:sldMk cId="1721951214" sldId="525"/>
            <ac:spMk id="10" creationId="{ECD016C3-DEC8-451D-8196-D40EF4DDEF49}"/>
          </ac:spMkLst>
        </pc:spChg>
        <pc:picChg chg="mod">
          <ac:chgData name="Jennifer Callahan" userId="03cf1076-fe93-4454-bb1e-74ed1e20c5b2" providerId="ADAL" clId="{C55386E5-419F-4196-BCFB-9328C036EAB9}" dt="2024-01-03T15:38:34.477" v="8144" actId="1076"/>
          <ac:picMkLst>
            <pc:docMk/>
            <pc:sldMk cId="1721951214" sldId="525"/>
            <ac:picMk id="13" creationId="{FFB99834-3C57-5244-E9F1-216EBFBEB90A}"/>
          </ac:picMkLst>
        </pc:picChg>
        <pc:picChg chg="add del mod">
          <ac:chgData name="Jennifer Callahan" userId="03cf1076-fe93-4454-bb1e-74ed1e20c5b2" providerId="ADAL" clId="{C55386E5-419F-4196-BCFB-9328C036EAB9}" dt="2024-01-03T15:38:29.719" v="8143" actId="21"/>
          <ac:picMkLst>
            <pc:docMk/>
            <pc:sldMk cId="1721951214" sldId="525"/>
            <ac:picMk id="15" creationId="{673A89C9-407B-7698-826F-DD4E3EEF64D3}"/>
          </ac:picMkLst>
        </pc:picChg>
      </pc:sldChg>
      <pc:sldChg chg="modSp mod">
        <pc:chgData name="Jennifer Callahan" userId="03cf1076-fe93-4454-bb1e-74ed1e20c5b2" providerId="ADAL" clId="{C55386E5-419F-4196-BCFB-9328C036EAB9}" dt="2023-12-29T20:43:05.614" v="7119" actId="1076"/>
        <pc:sldMkLst>
          <pc:docMk/>
          <pc:sldMk cId="3868587805" sldId="526"/>
        </pc:sldMkLst>
        <pc:spChg chg="mod">
          <ac:chgData name="Jennifer Callahan" userId="03cf1076-fe93-4454-bb1e-74ed1e20c5b2" providerId="ADAL" clId="{C55386E5-419F-4196-BCFB-9328C036EAB9}" dt="2023-12-29T20:43:05.614" v="7119" actId="1076"/>
          <ac:spMkLst>
            <pc:docMk/>
            <pc:sldMk cId="3868587805" sldId="526"/>
            <ac:spMk id="10" creationId="{ECD016C3-DEC8-451D-8196-D40EF4DDEF49}"/>
          </ac:spMkLst>
        </pc:spChg>
      </pc:sldChg>
      <pc:sldChg chg="modNotesTx">
        <pc:chgData name="Jennifer Callahan" userId="03cf1076-fe93-4454-bb1e-74ed1e20c5b2" providerId="ADAL" clId="{C55386E5-419F-4196-BCFB-9328C036EAB9}" dt="2024-01-03T15:42:29.512" v="8299" actId="20577"/>
        <pc:sldMkLst>
          <pc:docMk/>
          <pc:sldMk cId="2019671353" sldId="527"/>
        </pc:sldMkLst>
      </pc:sldChg>
      <pc:sldChg chg="addSp delSp modSp mod modNotesTx">
        <pc:chgData name="Jennifer Callahan" userId="03cf1076-fe93-4454-bb1e-74ed1e20c5b2" providerId="ADAL" clId="{C55386E5-419F-4196-BCFB-9328C036EAB9}" dt="2024-01-03T15:42:51.037" v="8314" actId="20577"/>
        <pc:sldMkLst>
          <pc:docMk/>
          <pc:sldMk cId="3983707054" sldId="528"/>
        </pc:sldMkLst>
        <pc:spChg chg="mod">
          <ac:chgData name="Jennifer Callahan" userId="03cf1076-fe93-4454-bb1e-74ed1e20c5b2" providerId="ADAL" clId="{C55386E5-419F-4196-BCFB-9328C036EAB9}" dt="2023-12-29T19:53:28.538" v="5392" actId="20577"/>
          <ac:spMkLst>
            <pc:docMk/>
            <pc:sldMk cId="3983707054" sldId="528"/>
            <ac:spMk id="10" creationId="{ECD016C3-DEC8-451D-8196-D40EF4DDEF49}"/>
          </ac:spMkLst>
        </pc:spChg>
        <pc:picChg chg="add mod">
          <ac:chgData name="Jennifer Callahan" userId="03cf1076-fe93-4454-bb1e-74ed1e20c5b2" providerId="ADAL" clId="{C55386E5-419F-4196-BCFB-9328C036EAB9}" dt="2024-01-03T15:39:17.730" v="8170" actId="1076"/>
          <ac:picMkLst>
            <pc:docMk/>
            <pc:sldMk cId="3983707054" sldId="528"/>
            <ac:picMk id="2" creationId="{97F77987-67E6-205B-937F-C176C79B7532}"/>
          </ac:picMkLst>
        </pc:picChg>
        <pc:picChg chg="del">
          <ac:chgData name="Jennifer Callahan" userId="03cf1076-fe93-4454-bb1e-74ed1e20c5b2" providerId="ADAL" clId="{C55386E5-419F-4196-BCFB-9328C036EAB9}" dt="2023-12-29T21:51:34.881" v="7146" actId="21"/>
          <ac:picMkLst>
            <pc:docMk/>
            <pc:sldMk cId="3983707054" sldId="528"/>
            <ac:picMk id="15" creationId="{8A0DF8CF-A567-AE4A-806F-A93E2A8F836C}"/>
          </ac:picMkLst>
        </pc:picChg>
      </pc:sldChg>
      <pc:sldChg chg="modSp mod">
        <pc:chgData name="Jennifer Callahan" userId="03cf1076-fe93-4454-bb1e-74ed1e20c5b2" providerId="ADAL" clId="{C55386E5-419F-4196-BCFB-9328C036EAB9}" dt="2023-12-29T19:58:02.518" v="6009" actId="20577"/>
        <pc:sldMkLst>
          <pc:docMk/>
          <pc:sldMk cId="3950457876" sldId="529"/>
        </pc:sldMkLst>
        <pc:spChg chg="mod">
          <ac:chgData name="Jennifer Callahan" userId="03cf1076-fe93-4454-bb1e-74ed1e20c5b2" providerId="ADAL" clId="{C55386E5-419F-4196-BCFB-9328C036EAB9}" dt="2023-12-29T19:58:02.518" v="6009" actId="20577"/>
          <ac:spMkLst>
            <pc:docMk/>
            <pc:sldMk cId="3950457876" sldId="529"/>
            <ac:spMk id="3" creationId="{2DF1C031-A27B-6A2E-C52E-822F0530DD88}"/>
          </ac:spMkLst>
        </pc:spChg>
        <pc:spChg chg="mod">
          <ac:chgData name="Jennifer Callahan" userId="03cf1076-fe93-4454-bb1e-74ed1e20c5b2" providerId="ADAL" clId="{C55386E5-419F-4196-BCFB-9328C036EAB9}" dt="2023-12-29T19:53:39.722" v="5403" actId="20577"/>
          <ac:spMkLst>
            <pc:docMk/>
            <pc:sldMk cId="3950457876" sldId="529"/>
            <ac:spMk id="10" creationId="{ECD016C3-DEC8-451D-8196-D40EF4DDEF49}"/>
          </ac:spMkLst>
        </pc:spChg>
      </pc:sldChg>
      <pc:sldChg chg="modSp mod modNotesTx">
        <pc:chgData name="Jennifer Callahan" userId="03cf1076-fe93-4454-bb1e-74ed1e20c5b2" providerId="ADAL" clId="{C55386E5-419F-4196-BCFB-9328C036EAB9}" dt="2024-01-05T15:20:17.262" v="9533"/>
        <pc:sldMkLst>
          <pc:docMk/>
          <pc:sldMk cId="2428533115" sldId="530"/>
        </pc:sldMkLst>
        <pc:spChg chg="mod">
          <ac:chgData name="Jennifer Callahan" userId="03cf1076-fe93-4454-bb1e-74ed1e20c5b2" providerId="ADAL" clId="{C55386E5-419F-4196-BCFB-9328C036EAB9}" dt="2024-01-05T15:18:56.856" v="9502" actId="20577"/>
          <ac:spMkLst>
            <pc:docMk/>
            <pc:sldMk cId="2428533115" sldId="530"/>
            <ac:spMk id="3" creationId="{2DF1C031-A27B-6A2E-C52E-822F0530DD88}"/>
          </ac:spMkLst>
        </pc:spChg>
        <pc:spChg chg="mod">
          <ac:chgData name="Jennifer Callahan" userId="03cf1076-fe93-4454-bb1e-74ed1e20c5b2" providerId="ADAL" clId="{C55386E5-419F-4196-BCFB-9328C036EAB9}" dt="2023-12-29T19:53:51.251" v="5414" actId="20577"/>
          <ac:spMkLst>
            <pc:docMk/>
            <pc:sldMk cId="2428533115" sldId="530"/>
            <ac:spMk id="10" creationId="{ECD016C3-DEC8-451D-8196-D40EF4DDEF49}"/>
          </ac:spMkLst>
        </pc:spChg>
      </pc:sldChg>
      <pc:sldChg chg="modSp mod ord">
        <pc:chgData name="Jennifer Callahan" userId="03cf1076-fe93-4454-bb1e-74ed1e20c5b2" providerId="ADAL" clId="{C55386E5-419F-4196-BCFB-9328C036EAB9}" dt="2023-12-29T20:43:58.144" v="7140" actId="1076"/>
        <pc:sldMkLst>
          <pc:docMk/>
          <pc:sldMk cId="4006000816" sldId="531"/>
        </pc:sldMkLst>
        <pc:spChg chg="mod">
          <ac:chgData name="Jennifer Callahan" userId="03cf1076-fe93-4454-bb1e-74ed1e20c5b2" providerId="ADAL" clId="{C55386E5-419F-4196-BCFB-9328C036EAB9}" dt="2023-12-29T20:43:58.144" v="7140" actId="1076"/>
          <ac:spMkLst>
            <pc:docMk/>
            <pc:sldMk cId="4006000816" sldId="531"/>
            <ac:spMk id="2" creationId="{C8FEA5E8-3ADB-4DF5-CB2A-E009157D924A}"/>
          </ac:spMkLst>
        </pc:spChg>
        <pc:spChg chg="mod">
          <ac:chgData name="Jennifer Callahan" userId="03cf1076-fe93-4454-bb1e-74ed1e20c5b2" providerId="ADAL" clId="{C55386E5-419F-4196-BCFB-9328C036EAB9}" dt="2023-12-29T20:43:53.084" v="7139" actId="20577"/>
          <ac:spMkLst>
            <pc:docMk/>
            <pc:sldMk cId="4006000816" sldId="531"/>
            <ac:spMk id="10" creationId="{ECD016C3-DEC8-451D-8196-D40EF4DDEF49}"/>
          </ac:spMkLst>
        </pc:spChg>
      </pc:sldChg>
      <pc:sldChg chg="ord">
        <pc:chgData name="Jennifer Callahan" userId="03cf1076-fe93-4454-bb1e-74ed1e20c5b2" providerId="ADAL" clId="{C55386E5-419F-4196-BCFB-9328C036EAB9}" dt="2023-12-29T19:59:07.841" v="6017"/>
        <pc:sldMkLst>
          <pc:docMk/>
          <pc:sldMk cId="863076793" sldId="532"/>
        </pc:sldMkLst>
      </pc:sldChg>
      <pc:sldChg chg="addSp modSp add mod modNotesTx">
        <pc:chgData name="Jennifer Callahan" userId="03cf1076-fe93-4454-bb1e-74ed1e20c5b2" providerId="ADAL" clId="{C55386E5-419F-4196-BCFB-9328C036EAB9}" dt="2024-01-03T14:48:19.882" v="7266" actId="20577"/>
        <pc:sldMkLst>
          <pc:docMk/>
          <pc:sldMk cId="574365548" sldId="533"/>
        </pc:sldMkLst>
        <pc:spChg chg="mod">
          <ac:chgData name="Jennifer Callahan" userId="03cf1076-fe93-4454-bb1e-74ed1e20c5b2" providerId="ADAL" clId="{C55386E5-419F-4196-BCFB-9328C036EAB9}" dt="2023-12-28T19:35:49.469" v="622" actId="1076"/>
          <ac:spMkLst>
            <pc:docMk/>
            <pc:sldMk cId="574365548" sldId="533"/>
            <ac:spMk id="12" creationId="{B6C5B136-2B74-40B0-AD73-B7D74582C079}"/>
          </ac:spMkLst>
        </pc:spChg>
        <pc:picChg chg="add mod">
          <ac:chgData name="Jennifer Callahan" userId="03cf1076-fe93-4454-bb1e-74ed1e20c5b2" providerId="ADAL" clId="{C55386E5-419F-4196-BCFB-9328C036EAB9}" dt="2023-12-28T19:35:56.579" v="624" actId="1076"/>
          <ac:picMkLst>
            <pc:docMk/>
            <pc:sldMk cId="574365548" sldId="533"/>
            <ac:picMk id="3" creationId="{C2FC4FFC-EDFC-A807-FBC3-F2ACB0796095}"/>
          </ac:picMkLst>
        </pc:picChg>
      </pc:sldChg>
      <pc:sldChg chg="modSp add mod ord">
        <pc:chgData name="Jennifer Callahan" userId="03cf1076-fe93-4454-bb1e-74ed1e20c5b2" providerId="ADAL" clId="{C55386E5-419F-4196-BCFB-9328C036EAB9}" dt="2024-01-03T15:01:09.560" v="7489" actId="20577"/>
        <pc:sldMkLst>
          <pc:docMk/>
          <pc:sldMk cId="2395199328" sldId="534"/>
        </pc:sldMkLst>
        <pc:spChg chg="mod">
          <ac:chgData name="Jennifer Callahan" userId="03cf1076-fe93-4454-bb1e-74ed1e20c5b2" providerId="ADAL" clId="{C55386E5-419F-4196-BCFB-9328C036EAB9}" dt="2024-01-03T15:01:09.560" v="7489" actId="20577"/>
          <ac:spMkLst>
            <pc:docMk/>
            <pc:sldMk cId="2395199328" sldId="534"/>
            <ac:spMk id="11" creationId="{768121C0-1A8C-4DC1-8EDD-9110E34C3332}"/>
          </ac:spMkLst>
        </pc:spChg>
      </pc:sldChg>
      <pc:sldChg chg="delSp modSp add mod ord modNotesTx">
        <pc:chgData name="Jennifer Callahan" userId="03cf1076-fe93-4454-bb1e-74ed1e20c5b2" providerId="ADAL" clId="{C55386E5-419F-4196-BCFB-9328C036EAB9}" dt="2024-01-03T15:08:30.256" v="8061" actId="20577"/>
        <pc:sldMkLst>
          <pc:docMk/>
          <pc:sldMk cId="899546962" sldId="535"/>
        </pc:sldMkLst>
        <pc:spChg chg="mod">
          <ac:chgData name="Jennifer Callahan" userId="03cf1076-fe93-4454-bb1e-74ed1e20c5b2" providerId="ADAL" clId="{C55386E5-419F-4196-BCFB-9328C036EAB9}" dt="2023-12-29T15:03:13.247" v="3742" actId="20577"/>
          <ac:spMkLst>
            <pc:docMk/>
            <pc:sldMk cId="899546962" sldId="535"/>
            <ac:spMk id="8" creationId="{1F7E1EAF-C9DF-1260-1F9A-7884D0A06D50}"/>
          </ac:spMkLst>
        </pc:spChg>
        <pc:spChg chg="del">
          <ac:chgData name="Jennifer Callahan" userId="03cf1076-fe93-4454-bb1e-74ed1e20c5b2" providerId="ADAL" clId="{C55386E5-419F-4196-BCFB-9328C036EAB9}" dt="2023-12-29T14:52:54.903" v="3345" actId="21"/>
          <ac:spMkLst>
            <pc:docMk/>
            <pc:sldMk cId="899546962" sldId="535"/>
            <ac:spMk id="14" creationId="{1A88929B-8846-2871-8D16-6DF1700B23D6}"/>
          </ac:spMkLst>
        </pc:spChg>
        <pc:picChg chg="mod">
          <ac:chgData name="Jennifer Callahan" userId="03cf1076-fe93-4454-bb1e-74ed1e20c5b2" providerId="ADAL" clId="{C55386E5-419F-4196-BCFB-9328C036EAB9}" dt="2023-12-29T15:02:55.414" v="3729" actId="1076"/>
          <ac:picMkLst>
            <pc:docMk/>
            <pc:sldMk cId="899546962" sldId="535"/>
            <ac:picMk id="5" creationId="{45E55AFD-03C5-B775-7CAA-891FDAC6937B}"/>
          </ac:picMkLst>
        </pc:picChg>
        <pc:picChg chg="del">
          <ac:chgData name="Jennifer Callahan" userId="03cf1076-fe93-4454-bb1e-74ed1e20c5b2" providerId="ADAL" clId="{C55386E5-419F-4196-BCFB-9328C036EAB9}" dt="2023-12-29T14:52:51.141" v="3344" actId="21"/>
          <ac:picMkLst>
            <pc:docMk/>
            <pc:sldMk cId="899546962" sldId="535"/>
            <ac:picMk id="12" creationId="{C2B891B6-8050-0BA8-E6BB-DA10488652C0}"/>
          </ac:picMkLst>
        </pc:picChg>
      </pc:sldChg>
      <pc:sldChg chg="delSp modSp add mod modNotesTx">
        <pc:chgData name="Jennifer Callahan" userId="03cf1076-fe93-4454-bb1e-74ed1e20c5b2" providerId="ADAL" clId="{C55386E5-419F-4196-BCFB-9328C036EAB9}" dt="2023-12-29T15:11:41.799" v="4016" actId="20577"/>
        <pc:sldMkLst>
          <pc:docMk/>
          <pc:sldMk cId="558009484" sldId="536"/>
        </pc:sldMkLst>
        <pc:spChg chg="del mod">
          <ac:chgData name="Jennifer Callahan" userId="03cf1076-fe93-4454-bb1e-74ed1e20c5b2" providerId="ADAL" clId="{C55386E5-419F-4196-BCFB-9328C036EAB9}" dt="2023-12-29T14:59:41.522" v="3593"/>
          <ac:spMkLst>
            <pc:docMk/>
            <pc:sldMk cId="558009484" sldId="536"/>
            <ac:spMk id="8" creationId="{1F7E1EAF-C9DF-1260-1F9A-7884D0A06D50}"/>
          </ac:spMkLst>
        </pc:spChg>
        <pc:spChg chg="mod">
          <ac:chgData name="Jennifer Callahan" userId="03cf1076-fe93-4454-bb1e-74ed1e20c5b2" providerId="ADAL" clId="{C55386E5-419F-4196-BCFB-9328C036EAB9}" dt="2023-12-29T14:58:40.569" v="3584" actId="1076"/>
          <ac:spMkLst>
            <pc:docMk/>
            <pc:sldMk cId="558009484" sldId="536"/>
            <ac:spMk id="10" creationId="{ECD016C3-DEC8-451D-8196-D40EF4DDEF49}"/>
          </ac:spMkLst>
        </pc:spChg>
        <pc:spChg chg="mod">
          <ac:chgData name="Jennifer Callahan" userId="03cf1076-fe93-4454-bb1e-74ed1e20c5b2" providerId="ADAL" clId="{C55386E5-419F-4196-BCFB-9328C036EAB9}" dt="2023-12-29T14:59:28.901" v="3590" actId="1076"/>
          <ac:spMkLst>
            <pc:docMk/>
            <pc:sldMk cId="558009484" sldId="536"/>
            <ac:spMk id="14" creationId="{1A88929B-8846-2871-8D16-6DF1700B23D6}"/>
          </ac:spMkLst>
        </pc:spChg>
        <pc:picChg chg="del">
          <ac:chgData name="Jennifer Callahan" userId="03cf1076-fe93-4454-bb1e-74ed1e20c5b2" providerId="ADAL" clId="{C55386E5-419F-4196-BCFB-9328C036EAB9}" dt="2023-12-29T14:58:03.119" v="3576" actId="21"/>
          <ac:picMkLst>
            <pc:docMk/>
            <pc:sldMk cId="558009484" sldId="536"/>
            <ac:picMk id="5" creationId="{45E55AFD-03C5-B775-7CAA-891FDAC6937B}"/>
          </ac:picMkLst>
        </pc:picChg>
        <pc:picChg chg="del">
          <ac:chgData name="Jennifer Callahan" userId="03cf1076-fe93-4454-bb1e-74ed1e20c5b2" providerId="ADAL" clId="{C55386E5-419F-4196-BCFB-9328C036EAB9}" dt="2023-12-29T14:58:06.371" v="3577" actId="21"/>
          <ac:picMkLst>
            <pc:docMk/>
            <pc:sldMk cId="558009484" sldId="536"/>
            <ac:picMk id="12" creationId="{C2B891B6-8050-0BA8-E6BB-DA10488652C0}"/>
          </ac:picMkLst>
        </pc:picChg>
      </pc:sldChg>
      <pc:sldChg chg="addSp delSp modSp add mod modNotesTx">
        <pc:chgData name="Jennifer Callahan" userId="03cf1076-fe93-4454-bb1e-74ed1e20c5b2" providerId="ADAL" clId="{C55386E5-419F-4196-BCFB-9328C036EAB9}" dt="2023-12-29T19:48:19.825" v="4896" actId="20577"/>
        <pc:sldMkLst>
          <pc:docMk/>
          <pc:sldMk cId="3885474699" sldId="537"/>
        </pc:sldMkLst>
        <pc:spChg chg="add mod">
          <ac:chgData name="Jennifer Callahan" userId="03cf1076-fe93-4454-bb1e-74ed1e20c5b2" providerId="ADAL" clId="{C55386E5-419F-4196-BCFB-9328C036EAB9}" dt="2023-12-29T19:48:13.636" v="4895" actId="313"/>
          <ac:spMkLst>
            <pc:docMk/>
            <pc:sldMk cId="3885474699" sldId="537"/>
            <ac:spMk id="6" creationId="{F264F502-C3AB-004A-3BA7-89F0E4E6E390}"/>
          </ac:spMkLst>
        </pc:spChg>
        <pc:spChg chg="mod">
          <ac:chgData name="Jennifer Callahan" userId="03cf1076-fe93-4454-bb1e-74ed1e20c5b2" providerId="ADAL" clId="{C55386E5-419F-4196-BCFB-9328C036EAB9}" dt="2023-12-29T19:48:06.122" v="4890" actId="1076"/>
          <ac:spMkLst>
            <pc:docMk/>
            <pc:sldMk cId="3885474699" sldId="537"/>
            <ac:spMk id="10" creationId="{ECD016C3-DEC8-451D-8196-D40EF4DDEF49}"/>
          </ac:spMkLst>
        </pc:spChg>
        <pc:picChg chg="del">
          <ac:chgData name="Jennifer Callahan" userId="03cf1076-fe93-4454-bb1e-74ed1e20c5b2" providerId="ADAL" clId="{C55386E5-419F-4196-BCFB-9328C036EAB9}" dt="2023-12-29T19:46:02.610" v="4766" actId="478"/>
          <ac:picMkLst>
            <pc:docMk/>
            <pc:sldMk cId="3885474699" sldId="537"/>
            <ac:picMk id="3" creationId="{4F2D5FF4-FFC5-025A-62C1-E2604C78EE47}"/>
          </ac:picMkLst>
        </pc:picChg>
        <pc:picChg chg="del">
          <ac:chgData name="Jennifer Callahan" userId="03cf1076-fe93-4454-bb1e-74ed1e20c5b2" providerId="ADAL" clId="{C55386E5-419F-4196-BCFB-9328C036EAB9}" dt="2023-12-29T19:46:01.474" v="4765" actId="478"/>
          <ac:picMkLst>
            <pc:docMk/>
            <pc:sldMk cId="3885474699" sldId="537"/>
            <ac:picMk id="5" creationId="{9F81A3BC-1DAF-8630-410E-C42A3A57B27A}"/>
          </ac:picMkLst>
        </pc:picChg>
      </pc:sldChg>
      <pc:sldChg chg="addSp delSp modSp add mod ord modNotesTx">
        <pc:chgData name="Jennifer Callahan" userId="03cf1076-fe93-4454-bb1e-74ed1e20c5b2" providerId="ADAL" clId="{C55386E5-419F-4196-BCFB-9328C036EAB9}" dt="2024-01-03T15:47:01.770" v="8482"/>
        <pc:sldMkLst>
          <pc:docMk/>
          <pc:sldMk cId="3841027976" sldId="538"/>
        </pc:sldMkLst>
        <pc:spChg chg="mod">
          <ac:chgData name="Jennifer Callahan" userId="03cf1076-fe93-4454-bb1e-74ed1e20c5b2" providerId="ADAL" clId="{C55386E5-419F-4196-BCFB-9328C036EAB9}" dt="2023-12-29T20:03:06.011" v="6254" actId="20577"/>
          <ac:spMkLst>
            <pc:docMk/>
            <pc:sldMk cId="3841027976" sldId="538"/>
            <ac:spMk id="10" creationId="{ECD016C3-DEC8-451D-8196-D40EF4DDEF49}"/>
          </ac:spMkLst>
        </pc:spChg>
        <pc:spChg chg="mod">
          <ac:chgData name="Jennifer Callahan" userId="03cf1076-fe93-4454-bb1e-74ed1e20c5b2" providerId="ADAL" clId="{C55386E5-419F-4196-BCFB-9328C036EAB9}" dt="2023-12-29T20:08:53.827" v="6278" actId="1076"/>
          <ac:spMkLst>
            <pc:docMk/>
            <pc:sldMk cId="3841027976" sldId="538"/>
            <ac:spMk id="16" creationId="{36411872-538B-286E-4C7E-2703CFEF96E5}"/>
          </ac:spMkLst>
        </pc:spChg>
        <pc:picChg chg="add mod">
          <ac:chgData name="Jennifer Callahan" userId="03cf1076-fe93-4454-bb1e-74ed1e20c5b2" providerId="ADAL" clId="{C55386E5-419F-4196-BCFB-9328C036EAB9}" dt="2023-12-29T20:08:56.385" v="6279" actId="14100"/>
          <ac:picMkLst>
            <pc:docMk/>
            <pc:sldMk cId="3841027976" sldId="538"/>
            <ac:picMk id="3" creationId="{B391B721-FFC1-3ABC-E941-CF551C2D68BE}"/>
          </ac:picMkLst>
        </pc:picChg>
        <pc:picChg chg="del">
          <ac:chgData name="Jennifer Callahan" userId="03cf1076-fe93-4454-bb1e-74ed1e20c5b2" providerId="ADAL" clId="{C55386E5-419F-4196-BCFB-9328C036EAB9}" dt="2023-12-29T20:08:09.655" v="6271" actId="21"/>
          <ac:picMkLst>
            <pc:docMk/>
            <pc:sldMk cId="3841027976" sldId="538"/>
            <ac:picMk id="12" creationId="{C2B891B6-8050-0BA8-E6BB-DA10488652C0}"/>
          </ac:picMkLst>
        </pc:picChg>
      </pc:sldChg>
      <pc:sldChg chg="addSp delSp modSp add mod modNotesTx">
        <pc:chgData name="Jennifer Callahan" userId="03cf1076-fe93-4454-bb1e-74ed1e20c5b2" providerId="ADAL" clId="{C55386E5-419F-4196-BCFB-9328C036EAB9}" dt="2024-01-03T15:51:48.699" v="8795" actId="5793"/>
        <pc:sldMkLst>
          <pc:docMk/>
          <pc:sldMk cId="2146358409" sldId="539"/>
        </pc:sldMkLst>
        <pc:spChg chg="add del mod">
          <ac:chgData name="Jennifer Callahan" userId="03cf1076-fe93-4454-bb1e-74ed1e20c5b2" providerId="ADAL" clId="{C55386E5-419F-4196-BCFB-9328C036EAB9}" dt="2023-12-29T20:31:01.844" v="6651" actId="21"/>
          <ac:spMkLst>
            <pc:docMk/>
            <pc:sldMk cId="2146358409" sldId="539"/>
            <ac:spMk id="6" creationId="{9A0AF3B0-5A3A-7A09-E397-CA6DA79AD8DE}"/>
          </ac:spMkLst>
        </pc:spChg>
        <pc:spChg chg="mod">
          <ac:chgData name="Jennifer Callahan" userId="03cf1076-fe93-4454-bb1e-74ed1e20c5b2" providerId="ADAL" clId="{C55386E5-419F-4196-BCFB-9328C036EAB9}" dt="2023-12-29T20:31:18.454" v="6665" actId="20577"/>
          <ac:spMkLst>
            <pc:docMk/>
            <pc:sldMk cId="2146358409" sldId="539"/>
            <ac:spMk id="10" creationId="{ECD016C3-DEC8-451D-8196-D40EF4DDEF49}"/>
          </ac:spMkLst>
        </pc:spChg>
        <pc:spChg chg="del">
          <ac:chgData name="Jennifer Callahan" userId="03cf1076-fe93-4454-bb1e-74ed1e20c5b2" providerId="ADAL" clId="{C55386E5-419F-4196-BCFB-9328C036EAB9}" dt="2023-12-29T20:30:58.711" v="6650" actId="21"/>
          <ac:spMkLst>
            <pc:docMk/>
            <pc:sldMk cId="2146358409" sldId="539"/>
            <ac:spMk id="11" creationId="{768121C0-1A8C-4DC1-8EDD-9110E34C3332}"/>
          </ac:spMkLst>
        </pc:spChg>
        <pc:picChg chg="add mod">
          <ac:chgData name="Jennifer Callahan" userId="03cf1076-fe93-4454-bb1e-74ed1e20c5b2" providerId="ADAL" clId="{C55386E5-419F-4196-BCFB-9328C036EAB9}" dt="2023-12-29T20:31:07.109" v="6654" actId="1076"/>
          <ac:picMkLst>
            <pc:docMk/>
            <pc:sldMk cId="2146358409" sldId="539"/>
            <ac:picMk id="3" creationId="{3AD503B5-ADC2-1771-80A7-F0D639CEA30C}"/>
          </ac:picMkLst>
        </pc:picChg>
        <pc:picChg chg="del">
          <ac:chgData name="Jennifer Callahan" userId="03cf1076-fe93-4454-bb1e-74ed1e20c5b2" providerId="ADAL" clId="{C55386E5-419F-4196-BCFB-9328C036EAB9}" dt="2023-12-29T20:30:29.714" v="6647" actId="21"/>
          <ac:picMkLst>
            <pc:docMk/>
            <pc:sldMk cId="2146358409" sldId="539"/>
            <ac:picMk id="8" creationId="{573ABE23-8AA2-D4C1-0CFE-D2834E19A81D}"/>
          </ac:picMkLst>
        </pc:picChg>
      </pc:sldChg>
      <pc:sldChg chg="add ord">
        <pc:chgData name="Jennifer Callahan" userId="03cf1076-fe93-4454-bb1e-74ed1e20c5b2" providerId="ADAL" clId="{C55386E5-419F-4196-BCFB-9328C036EAB9}" dt="2023-12-29T20:44:37.742" v="7145"/>
        <pc:sldMkLst>
          <pc:docMk/>
          <pc:sldMk cId="3890263802" sldId="540"/>
        </pc:sldMkLst>
      </pc:sldChg>
      <pc:sldChg chg="modSp add mod">
        <pc:chgData name="Jennifer Callahan" userId="03cf1076-fe93-4454-bb1e-74ed1e20c5b2" providerId="ADAL" clId="{C55386E5-419F-4196-BCFB-9328C036EAB9}" dt="2024-01-03T15:01:56.336" v="7503" actId="20577"/>
        <pc:sldMkLst>
          <pc:docMk/>
          <pc:sldMk cId="1861510010" sldId="541"/>
        </pc:sldMkLst>
        <pc:spChg chg="mod">
          <ac:chgData name="Jennifer Callahan" userId="03cf1076-fe93-4454-bb1e-74ed1e20c5b2" providerId="ADAL" clId="{C55386E5-419F-4196-BCFB-9328C036EAB9}" dt="2024-01-03T15:01:56.336" v="7503" actId="20577"/>
          <ac:spMkLst>
            <pc:docMk/>
            <pc:sldMk cId="1861510010" sldId="541"/>
            <ac:spMk id="3" creationId="{9FD895FB-82AD-5D32-A961-810BC1214E08}"/>
          </ac:spMkLst>
        </pc:spChg>
        <pc:spChg chg="mod">
          <ac:chgData name="Jennifer Callahan" userId="03cf1076-fe93-4454-bb1e-74ed1e20c5b2" providerId="ADAL" clId="{C55386E5-419F-4196-BCFB-9328C036EAB9}" dt="2024-01-03T14:59:52.001" v="7478" actId="14100"/>
          <ac:spMkLst>
            <pc:docMk/>
            <pc:sldMk cId="1861510010" sldId="541"/>
            <ac:spMk id="11" creationId="{768121C0-1A8C-4DC1-8EDD-9110E34C3332}"/>
          </ac:spMkLst>
        </pc:spChg>
      </pc:sldChg>
      <pc:sldChg chg="modSp add mod">
        <pc:chgData name="Jennifer Callahan" userId="03cf1076-fe93-4454-bb1e-74ed1e20c5b2" providerId="ADAL" clId="{C55386E5-419F-4196-BCFB-9328C036EAB9}" dt="2024-01-03T16:02:24.933" v="9460" actId="27636"/>
        <pc:sldMkLst>
          <pc:docMk/>
          <pc:sldMk cId="1181747401" sldId="542"/>
        </pc:sldMkLst>
        <pc:spChg chg="mod">
          <ac:chgData name="Jennifer Callahan" userId="03cf1076-fe93-4454-bb1e-74ed1e20c5b2" providerId="ADAL" clId="{C55386E5-419F-4196-BCFB-9328C036EAB9}" dt="2024-01-03T15:52:32.135" v="8820" actId="20577"/>
          <ac:spMkLst>
            <pc:docMk/>
            <pc:sldMk cId="1181747401" sldId="542"/>
            <ac:spMk id="11" creationId="{23979784-EBD8-4D85-BA3E-084EFF814BE6}"/>
          </ac:spMkLst>
        </pc:spChg>
        <pc:spChg chg="mod">
          <ac:chgData name="Jennifer Callahan" userId="03cf1076-fe93-4454-bb1e-74ed1e20c5b2" providerId="ADAL" clId="{C55386E5-419F-4196-BCFB-9328C036EAB9}" dt="2024-01-03T16:02:24.933" v="9460" actId="27636"/>
          <ac:spMkLst>
            <pc:docMk/>
            <pc:sldMk cId="1181747401" sldId="542"/>
            <ac:spMk id="12" creationId="{B6C5B136-2B74-40B0-AD73-B7D74582C079}"/>
          </ac:spMkLst>
        </pc:spChg>
      </pc:sldChg>
    </pc:docChg>
  </pc:docChgLst>
  <pc:docChgLst>
    <pc:chgData name="Jennifer Callahan" userId="03cf1076-fe93-4454-bb1e-74ed1e20c5b2" providerId="ADAL" clId="{E378E0D2-BE06-47F7-84CD-3322A58A5C85}"/>
    <pc:docChg chg="undo redo custSel addSld delSld modSld sldOrd">
      <pc:chgData name="Jennifer Callahan" userId="03cf1076-fe93-4454-bb1e-74ed1e20c5b2" providerId="ADAL" clId="{E378E0D2-BE06-47F7-84CD-3322A58A5C85}" dt="2022-10-11T01:45:43.553" v="29388" actId="20577"/>
      <pc:docMkLst>
        <pc:docMk/>
      </pc:docMkLst>
      <pc:sldChg chg="modSp mod">
        <pc:chgData name="Jennifer Callahan" userId="03cf1076-fe93-4454-bb1e-74ed1e20c5b2" providerId="ADAL" clId="{E378E0D2-BE06-47F7-84CD-3322A58A5C85}" dt="2022-10-05T17:40:54.966" v="10" actId="20577"/>
        <pc:sldMkLst>
          <pc:docMk/>
          <pc:sldMk cId="251900299" sldId="356"/>
        </pc:sldMkLst>
        <pc:spChg chg="mod">
          <ac:chgData name="Jennifer Callahan" userId="03cf1076-fe93-4454-bb1e-74ed1e20c5b2" providerId="ADAL" clId="{E378E0D2-BE06-47F7-84CD-3322A58A5C85}" dt="2022-10-05T17:40:54.966" v="10" actId="20577"/>
          <ac:spMkLst>
            <pc:docMk/>
            <pc:sldMk cId="251900299" sldId="356"/>
            <ac:spMk id="5" creationId="{6F16530D-DE8B-46C5-A63B-73E653D9225B}"/>
          </ac:spMkLst>
        </pc:spChg>
      </pc:sldChg>
      <pc:sldChg chg="delSp modSp mod">
        <pc:chgData name="Jennifer Callahan" userId="03cf1076-fe93-4454-bb1e-74ed1e20c5b2" providerId="ADAL" clId="{E378E0D2-BE06-47F7-84CD-3322A58A5C85}" dt="2022-10-10T23:09:07.441" v="22671" actId="5793"/>
        <pc:sldMkLst>
          <pc:docMk/>
          <pc:sldMk cId="708332322" sldId="358"/>
        </pc:sldMkLst>
        <pc:spChg chg="mod">
          <ac:chgData name="Jennifer Callahan" userId="03cf1076-fe93-4454-bb1e-74ed1e20c5b2" providerId="ADAL" clId="{E378E0D2-BE06-47F7-84CD-3322A58A5C85}" dt="2022-10-05T19:44:25.510" v="310" actId="20577"/>
          <ac:spMkLst>
            <pc:docMk/>
            <pc:sldMk cId="708332322" sldId="358"/>
            <ac:spMk id="10" creationId="{ECD016C3-DEC8-451D-8196-D40EF4DDEF49}"/>
          </ac:spMkLst>
        </pc:spChg>
        <pc:spChg chg="mod">
          <ac:chgData name="Jennifer Callahan" userId="03cf1076-fe93-4454-bb1e-74ed1e20c5b2" providerId="ADAL" clId="{E378E0D2-BE06-47F7-84CD-3322A58A5C85}" dt="2022-10-10T23:09:07.441" v="22671" actId="5793"/>
          <ac:spMkLst>
            <pc:docMk/>
            <pc:sldMk cId="708332322" sldId="358"/>
            <ac:spMk id="11" creationId="{768121C0-1A8C-4DC1-8EDD-9110E34C3332}"/>
          </ac:spMkLst>
        </pc:spChg>
        <pc:picChg chg="del">
          <ac:chgData name="Jennifer Callahan" userId="03cf1076-fe93-4454-bb1e-74ed1e20c5b2" providerId="ADAL" clId="{E378E0D2-BE06-47F7-84CD-3322A58A5C85}" dt="2022-10-05T19:45:25.051" v="430" actId="21"/>
          <ac:picMkLst>
            <pc:docMk/>
            <pc:sldMk cId="708332322" sldId="358"/>
            <ac:picMk id="12" creationId="{D1242194-9EBA-49B6-BACB-063CD44E7084}"/>
          </ac:picMkLst>
        </pc:picChg>
      </pc:sldChg>
      <pc:sldChg chg="del">
        <pc:chgData name="Jennifer Callahan" userId="03cf1076-fe93-4454-bb1e-74ed1e20c5b2" providerId="ADAL" clId="{E378E0D2-BE06-47F7-84CD-3322A58A5C85}" dt="2022-10-07T17:28:57.408" v="19205" actId="2696"/>
        <pc:sldMkLst>
          <pc:docMk/>
          <pc:sldMk cId="501627366" sldId="359"/>
        </pc:sldMkLst>
      </pc:sldChg>
      <pc:sldChg chg="delSp modSp mod ord">
        <pc:chgData name="Jennifer Callahan" userId="03cf1076-fe93-4454-bb1e-74ed1e20c5b2" providerId="ADAL" clId="{E378E0D2-BE06-47F7-84CD-3322A58A5C85}" dt="2022-10-11T00:44:50.008" v="26210"/>
        <pc:sldMkLst>
          <pc:docMk/>
          <pc:sldMk cId="758027434" sldId="360"/>
        </pc:sldMkLst>
        <pc:spChg chg="mod">
          <ac:chgData name="Jennifer Callahan" userId="03cf1076-fe93-4454-bb1e-74ed1e20c5b2" providerId="ADAL" clId="{E378E0D2-BE06-47F7-84CD-3322A58A5C85}" dt="2022-10-07T18:11:23.549" v="21012" actId="14100"/>
          <ac:spMkLst>
            <pc:docMk/>
            <pc:sldMk cId="758027434" sldId="360"/>
            <ac:spMk id="11" creationId="{23979784-EBD8-4D85-BA3E-084EFF814BE6}"/>
          </ac:spMkLst>
        </pc:spChg>
        <pc:spChg chg="mod">
          <ac:chgData name="Jennifer Callahan" userId="03cf1076-fe93-4454-bb1e-74ed1e20c5b2" providerId="ADAL" clId="{E378E0D2-BE06-47F7-84CD-3322A58A5C85}" dt="2022-10-10T23:45:30.271" v="23807" actId="255"/>
          <ac:spMkLst>
            <pc:docMk/>
            <pc:sldMk cId="758027434" sldId="360"/>
            <ac:spMk id="15" creationId="{3B150AB3-843C-4AE2-B229-3CD151C2D6A2}"/>
          </ac:spMkLst>
        </pc:spChg>
        <pc:picChg chg="del">
          <ac:chgData name="Jennifer Callahan" userId="03cf1076-fe93-4454-bb1e-74ed1e20c5b2" providerId="ADAL" clId="{E378E0D2-BE06-47F7-84CD-3322A58A5C85}" dt="2022-10-06T13:26:28.360" v="1110" actId="21"/>
          <ac:picMkLst>
            <pc:docMk/>
            <pc:sldMk cId="758027434" sldId="360"/>
            <ac:picMk id="16" creationId="{7D0E32B7-9ED3-4564-961C-0215166B68D0}"/>
          </ac:picMkLst>
        </pc:picChg>
      </pc:sldChg>
      <pc:sldChg chg="addSp delSp modSp mod modNotesTx">
        <pc:chgData name="Jennifer Callahan" userId="03cf1076-fe93-4454-bb1e-74ed1e20c5b2" providerId="ADAL" clId="{E378E0D2-BE06-47F7-84CD-3322A58A5C85}" dt="2022-10-10T23:40:59.394" v="23614" actId="113"/>
        <pc:sldMkLst>
          <pc:docMk/>
          <pc:sldMk cId="3483718073" sldId="361"/>
        </pc:sldMkLst>
        <pc:spChg chg="mod">
          <ac:chgData name="Jennifer Callahan" userId="03cf1076-fe93-4454-bb1e-74ed1e20c5b2" providerId="ADAL" clId="{E378E0D2-BE06-47F7-84CD-3322A58A5C85}" dt="2022-10-07T18:10:10.052" v="20995" actId="1076"/>
          <ac:spMkLst>
            <pc:docMk/>
            <pc:sldMk cId="3483718073" sldId="361"/>
            <ac:spMk id="8" creationId="{0750174C-88A0-4F5B-9698-6985671B1BCF}"/>
          </ac:spMkLst>
        </pc:spChg>
        <pc:spChg chg="mod">
          <ac:chgData name="Jennifer Callahan" userId="03cf1076-fe93-4454-bb1e-74ed1e20c5b2" providerId="ADAL" clId="{E378E0D2-BE06-47F7-84CD-3322A58A5C85}" dt="2022-10-10T23:40:59.394" v="23614" actId="113"/>
          <ac:spMkLst>
            <pc:docMk/>
            <pc:sldMk cId="3483718073" sldId="361"/>
            <ac:spMk id="13" creationId="{F84CB39A-CAD9-4CEC-8722-E49B45BC6453}"/>
          </ac:spMkLst>
        </pc:spChg>
        <pc:picChg chg="add mod">
          <ac:chgData name="Jennifer Callahan" userId="03cf1076-fe93-4454-bb1e-74ed1e20c5b2" providerId="ADAL" clId="{E378E0D2-BE06-47F7-84CD-3322A58A5C85}" dt="2022-10-10T22:35:53.093" v="21907" actId="14100"/>
          <ac:picMkLst>
            <pc:docMk/>
            <pc:sldMk cId="3483718073" sldId="361"/>
            <ac:picMk id="3" creationId="{625CBB8B-EAF7-71CB-6172-0E30DF605CDF}"/>
          </ac:picMkLst>
        </pc:picChg>
        <pc:picChg chg="add mod">
          <ac:chgData name="Jennifer Callahan" userId="03cf1076-fe93-4454-bb1e-74ed1e20c5b2" providerId="ADAL" clId="{E378E0D2-BE06-47F7-84CD-3322A58A5C85}" dt="2022-10-10T22:35:47.616" v="21906" actId="14100"/>
          <ac:picMkLst>
            <pc:docMk/>
            <pc:sldMk cId="3483718073" sldId="361"/>
            <ac:picMk id="6" creationId="{798DCFF0-71B1-AB63-1DD3-48122766BA33}"/>
          </ac:picMkLst>
        </pc:picChg>
        <pc:picChg chg="del">
          <ac:chgData name="Jennifer Callahan" userId="03cf1076-fe93-4454-bb1e-74ed1e20c5b2" providerId="ADAL" clId="{E378E0D2-BE06-47F7-84CD-3322A58A5C85}" dt="2022-10-06T13:23:03.519" v="982" actId="21"/>
          <ac:picMkLst>
            <pc:docMk/>
            <pc:sldMk cId="3483718073" sldId="361"/>
            <ac:picMk id="14" creationId="{7A732A9B-F14B-490C-82E8-7BEC05A474E2}"/>
          </ac:picMkLst>
        </pc:picChg>
        <pc:picChg chg="del mod">
          <ac:chgData name="Jennifer Callahan" userId="03cf1076-fe93-4454-bb1e-74ed1e20c5b2" providerId="ADAL" clId="{E378E0D2-BE06-47F7-84CD-3322A58A5C85}" dt="2022-10-06T13:23:33.879" v="1003" actId="21"/>
          <ac:picMkLst>
            <pc:docMk/>
            <pc:sldMk cId="3483718073" sldId="361"/>
            <ac:picMk id="15" creationId="{405E57D2-3A9B-4577-9CEB-5047416C0613}"/>
          </ac:picMkLst>
        </pc:picChg>
      </pc:sldChg>
      <pc:sldChg chg="delSp modSp mod ord">
        <pc:chgData name="Jennifer Callahan" userId="03cf1076-fe93-4454-bb1e-74ed1e20c5b2" providerId="ADAL" clId="{E378E0D2-BE06-47F7-84CD-3322A58A5C85}" dt="2022-10-10T23:45:56.759" v="23812" actId="20577"/>
        <pc:sldMkLst>
          <pc:docMk/>
          <pc:sldMk cId="2644737986" sldId="362"/>
        </pc:sldMkLst>
        <pc:spChg chg="mod">
          <ac:chgData name="Jennifer Callahan" userId="03cf1076-fe93-4454-bb1e-74ed1e20c5b2" providerId="ADAL" clId="{E378E0D2-BE06-47F7-84CD-3322A58A5C85}" dt="2022-10-06T13:37:37.188" v="2134" actId="1076"/>
          <ac:spMkLst>
            <pc:docMk/>
            <pc:sldMk cId="2644737986" sldId="362"/>
            <ac:spMk id="2" creationId="{42AC3DB0-6E38-48E6-9A0D-73967368D424}"/>
          </ac:spMkLst>
        </pc:spChg>
        <pc:spChg chg="mod">
          <ac:chgData name="Jennifer Callahan" userId="03cf1076-fe93-4454-bb1e-74ed1e20c5b2" providerId="ADAL" clId="{E378E0D2-BE06-47F7-84CD-3322A58A5C85}" dt="2022-10-10T23:45:56.759" v="23812" actId="20577"/>
          <ac:spMkLst>
            <pc:docMk/>
            <pc:sldMk cId="2644737986" sldId="362"/>
            <ac:spMk id="3" creationId="{B0AA0115-20B4-4C86-8537-D9BA80784B9D}"/>
          </ac:spMkLst>
        </pc:spChg>
        <pc:picChg chg="del">
          <ac:chgData name="Jennifer Callahan" userId="03cf1076-fe93-4454-bb1e-74ed1e20c5b2" providerId="ADAL" clId="{E378E0D2-BE06-47F7-84CD-3322A58A5C85}" dt="2022-10-06T13:30:52.963" v="1512" actId="21"/>
          <ac:picMkLst>
            <pc:docMk/>
            <pc:sldMk cId="2644737986" sldId="362"/>
            <ac:picMk id="10" creationId="{698B01B5-66AF-4480-8DDD-09FC56EDAAB0}"/>
          </ac:picMkLst>
        </pc:picChg>
      </pc:sldChg>
      <pc:sldChg chg="delSp modSp del mod">
        <pc:chgData name="Jennifer Callahan" userId="03cf1076-fe93-4454-bb1e-74ed1e20c5b2" providerId="ADAL" clId="{E378E0D2-BE06-47F7-84CD-3322A58A5C85}" dt="2022-10-07T18:24:13.468" v="21118" actId="2696"/>
        <pc:sldMkLst>
          <pc:docMk/>
          <pc:sldMk cId="3631428365" sldId="363"/>
        </pc:sldMkLst>
        <pc:spChg chg="mod">
          <ac:chgData name="Jennifer Callahan" userId="03cf1076-fe93-4454-bb1e-74ed1e20c5b2" providerId="ADAL" clId="{E378E0D2-BE06-47F7-84CD-3322A58A5C85}" dt="2022-10-06T14:05:26.888" v="3333" actId="1076"/>
          <ac:spMkLst>
            <pc:docMk/>
            <pc:sldMk cId="3631428365" sldId="363"/>
            <ac:spMk id="11" creationId="{23979784-EBD8-4D85-BA3E-084EFF814BE6}"/>
          </ac:spMkLst>
        </pc:spChg>
        <pc:spChg chg="mod">
          <ac:chgData name="Jennifer Callahan" userId="03cf1076-fe93-4454-bb1e-74ed1e20c5b2" providerId="ADAL" clId="{E378E0D2-BE06-47F7-84CD-3322A58A5C85}" dt="2022-10-06T14:06:42.970" v="3449" actId="20577"/>
          <ac:spMkLst>
            <pc:docMk/>
            <pc:sldMk cId="3631428365" sldId="363"/>
            <ac:spMk id="12" creationId="{B6C5B136-2B74-40B0-AD73-B7D74582C079}"/>
          </ac:spMkLst>
        </pc:spChg>
        <pc:picChg chg="del">
          <ac:chgData name="Jennifer Callahan" userId="03cf1076-fe93-4454-bb1e-74ed1e20c5b2" providerId="ADAL" clId="{E378E0D2-BE06-47F7-84CD-3322A58A5C85}" dt="2022-10-06T14:05:39.479" v="3340" actId="21"/>
          <ac:picMkLst>
            <pc:docMk/>
            <pc:sldMk cId="3631428365" sldId="363"/>
            <ac:picMk id="8" creationId="{9DAC5E5F-EB42-4A5B-A49F-18C65B4831F1}"/>
          </ac:picMkLst>
        </pc:picChg>
      </pc:sldChg>
      <pc:sldChg chg="addSp delSp modSp mod modNotesTx">
        <pc:chgData name="Jennifer Callahan" userId="03cf1076-fe93-4454-bb1e-74ed1e20c5b2" providerId="ADAL" clId="{E378E0D2-BE06-47F7-84CD-3322A58A5C85}" dt="2022-10-11T01:14:41.469" v="27826" actId="20577"/>
        <pc:sldMkLst>
          <pc:docMk/>
          <pc:sldMk cId="3354746726" sldId="364"/>
        </pc:sldMkLst>
        <pc:spChg chg="mod">
          <ac:chgData name="Jennifer Callahan" userId="03cf1076-fe93-4454-bb1e-74ed1e20c5b2" providerId="ADAL" clId="{E378E0D2-BE06-47F7-84CD-3322A58A5C85}" dt="2022-10-06T14:32:08.904" v="4428" actId="1076"/>
          <ac:spMkLst>
            <pc:docMk/>
            <pc:sldMk cId="3354746726" sldId="364"/>
            <ac:spMk id="11" creationId="{23979784-EBD8-4D85-BA3E-084EFF814BE6}"/>
          </ac:spMkLst>
        </pc:spChg>
        <pc:spChg chg="mod">
          <ac:chgData name="Jennifer Callahan" userId="03cf1076-fe93-4454-bb1e-74ed1e20c5b2" providerId="ADAL" clId="{E378E0D2-BE06-47F7-84CD-3322A58A5C85}" dt="2022-10-11T01:14:41.469" v="27826" actId="20577"/>
          <ac:spMkLst>
            <pc:docMk/>
            <pc:sldMk cId="3354746726" sldId="364"/>
            <ac:spMk id="12" creationId="{B6C5B136-2B74-40B0-AD73-B7D74582C079}"/>
          </ac:spMkLst>
        </pc:spChg>
        <pc:spChg chg="del mod">
          <ac:chgData name="Jennifer Callahan" userId="03cf1076-fe93-4454-bb1e-74ed1e20c5b2" providerId="ADAL" clId="{E378E0D2-BE06-47F7-84CD-3322A58A5C85}" dt="2022-10-06T14:45:26.824" v="5353"/>
          <ac:spMkLst>
            <pc:docMk/>
            <pc:sldMk cId="3354746726" sldId="364"/>
            <ac:spMk id="13" creationId="{D126994D-8968-4AFE-A257-F1FE8051020F}"/>
          </ac:spMkLst>
        </pc:spChg>
        <pc:picChg chg="add del">
          <ac:chgData name="Jennifer Callahan" userId="03cf1076-fe93-4454-bb1e-74ed1e20c5b2" providerId="ADAL" clId="{E378E0D2-BE06-47F7-84CD-3322A58A5C85}" dt="2022-10-06T14:33:06.244" v="4479" actId="478"/>
          <ac:picMkLst>
            <pc:docMk/>
            <pc:sldMk cId="3354746726" sldId="364"/>
            <ac:picMk id="3" creationId="{A720581F-875D-D880-7A89-3CCC36881E1A}"/>
          </ac:picMkLst>
        </pc:picChg>
        <pc:picChg chg="add del mod">
          <ac:chgData name="Jennifer Callahan" userId="03cf1076-fe93-4454-bb1e-74ed1e20c5b2" providerId="ADAL" clId="{E378E0D2-BE06-47F7-84CD-3322A58A5C85}" dt="2022-10-06T14:41:41.912" v="4998" actId="21"/>
          <ac:picMkLst>
            <pc:docMk/>
            <pc:sldMk cId="3354746726" sldId="364"/>
            <ac:picMk id="6" creationId="{FF002D39-F4E8-E381-9D40-6095ED9DA609}"/>
          </ac:picMkLst>
        </pc:picChg>
        <pc:picChg chg="del">
          <ac:chgData name="Jennifer Callahan" userId="03cf1076-fe93-4454-bb1e-74ed1e20c5b2" providerId="ADAL" clId="{E378E0D2-BE06-47F7-84CD-3322A58A5C85}" dt="2022-10-06T14:33:37.584" v="4482" actId="478"/>
          <ac:picMkLst>
            <pc:docMk/>
            <pc:sldMk cId="3354746726" sldId="364"/>
            <ac:picMk id="8" creationId="{CBF4F887-8795-43E4-8DFE-559A6B8D2783}"/>
          </ac:picMkLst>
        </pc:picChg>
        <pc:picChg chg="del">
          <ac:chgData name="Jennifer Callahan" userId="03cf1076-fe93-4454-bb1e-74ed1e20c5b2" providerId="ADAL" clId="{E378E0D2-BE06-47F7-84CD-3322A58A5C85}" dt="2022-10-06T14:32:43.601" v="4476" actId="21"/>
          <ac:picMkLst>
            <pc:docMk/>
            <pc:sldMk cId="3354746726" sldId="364"/>
            <ac:picMk id="10" creationId="{19FFDED6-11FD-4694-B5BD-D1F9B996D0CF}"/>
          </ac:picMkLst>
        </pc:picChg>
      </pc:sldChg>
      <pc:sldChg chg="del">
        <pc:chgData name="Jennifer Callahan" userId="03cf1076-fe93-4454-bb1e-74ed1e20c5b2" providerId="ADAL" clId="{E378E0D2-BE06-47F7-84CD-3322A58A5C85}" dt="2022-10-07T17:25:40.343" v="19176" actId="2696"/>
        <pc:sldMkLst>
          <pc:docMk/>
          <pc:sldMk cId="1940736311" sldId="365"/>
        </pc:sldMkLst>
      </pc:sldChg>
      <pc:sldChg chg="del">
        <pc:chgData name="Jennifer Callahan" userId="03cf1076-fe93-4454-bb1e-74ed1e20c5b2" providerId="ADAL" clId="{E378E0D2-BE06-47F7-84CD-3322A58A5C85}" dt="2022-10-06T15:40:14.799" v="7279" actId="2696"/>
        <pc:sldMkLst>
          <pc:docMk/>
          <pc:sldMk cId="1469030286" sldId="366"/>
        </pc:sldMkLst>
      </pc:sldChg>
      <pc:sldChg chg="addSp delSp modSp mod">
        <pc:chgData name="Jennifer Callahan" userId="03cf1076-fe93-4454-bb1e-74ed1e20c5b2" providerId="ADAL" clId="{E378E0D2-BE06-47F7-84CD-3322A58A5C85}" dt="2022-10-11T01:25:22.801" v="28061" actId="1076"/>
        <pc:sldMkLst>
          <pc:docMk/>
          <pc:sldMk cId="3999675059" sldId="367"/>
        </pc:sldMkLst>
        <pc:spChg chg="mod">
          <ac:chgData name="Jennifer Callahan" userId="03cf1076-fe93-4454-bb1e-74ed1e20c5b2" providerId="ADAL" clId="{E378E0D2-BE06-47F7-84CD-3322A58A5C85}" dt="2022-10-06T14:56:14.876" v="5974" actId="1076"/>
          <ac:spMkLst>
            <pc:docMk/>
            <pc:sldMk cId="3999675059" sldId="367"/>
            <ac:spMk id="11" creationId="{23979784-EBD8-4D85-BA3E-084EFF814BE6}"/>
          </ac:spMkLst>
        </pc:spChg>
        <pc:spChg chg="mod">
          <ac:chgData name="Jennifer Callahan" userId="03cf1076-fe93-4454-bb1e-74ed1e20c5b2" providerId="ADAL" clId="{E378E0D2-BE06-47F7-84CD-3322A58A5C85}" dt="2022-10-11T01:25:16.600" v="28059" actId="20577"/>
          <ac:spMkLst>
            <pc:docMk/>
            <pc:sldMk cId="3999675059" sldId="367"/>
            <ac:spMk id="12" creationId="{B6C5B136-2B74-40B0-AD73-B7D74582C079}"/>
          </ac:spMkLst>
        </pc:spChg>
        <pc:picChg chg="add del mod">
          <ac:chgData name="Jennifer Callahan" userId="03cf1076-fe93-4454-bb1e-74ed1e20c5b2" providerId="ADAL" clId="{E378E0D2-BE06-47F7-84CD-3322A58A5C85}" dt="2022-10-06T15:06:01.255" v="6543" actId="21"/>
          <ac:picMkLst>
            <pc:docMk/>
            <pc:sldMk cId="3999675059" sldId="367"/>
            <ac:picMk id="2" creationId="{FCC471CC-7B02-7207-8302-8F4D5C8FA45B}"/>
          </ac:picMkLst>
        </pc:picChg>
        <pc:picChg chg="add mod">
          <ac:chgData name="Jennifer Callahan" userId="03cf1076-fe93-4454-bb1e-74ed1e20c5b2" providerId="ADAL" clId="{E378E0D2-BE06-47F7-84CD-3322A58A5C85}" dt="2022-10-11T01:25:22.801" v="28061" actId="1076"/>
          <ac:picMkLst>
            <pc:docMk/>
            <pc:sldMk cId="3999675059" sldId="367"/>
            <ac:picMk id="3" creationId="{08952C87-F87D-D3D4-4C81-1734B5945610}"/>
          </ac:picMkLst>
        </pc:picChg>
        <pc:picChg chg="del mod">
          <ac:chgData name="Jennifer Callahan" userId="03cf1076-fe93-4454-bb1e-74ed1e20c5b2" providerId="ADAL" clId="{E378E0D2-BE06-47F7-84CD-3322A58A5C85}" dt="2022-10-06T14:56:06.742" v="5971" actId="21"/>
          <ac:picMkLst>
            <pc:docMk/>
            <pc:sldMk cId="3999675059" sldId="367"/>
            <ac:picMk id="8" creationId="{0E456BA8-1349-4D95-884C-6D291ECD725A}"/>
          </ac:picMkLst>
        </pc:picChg>
      </pc:sldChg>
      <pc:sldChg chg="del">
        <pc:chgData name="Jennifer Callahan" userId="03cf1076-fe93-4454-bb1e-74ed1e20c5b2" providerId="ADAL" clId="{E378E0D2-BE06-47F7-84CD-3322A58A5C85}" dt="2022-10-07T17:25:34.724" v="19174" actId="2696"/>
        <pc:sldMkLst>
          <pc:docMk/>
          <pc:sldMk cId="1685680255" sldId="368"/>
        </pc:sldMkLst>
      </pc:sldChg>
      <pc:sldChg chg="del">
        <pc:chgData name="Jennifer Callahan" userId="03cf1076-fe93-4454-bb1e-74ed1e20c5b2" providerId="ADAL" clId="{E378E0D2-BE06-47F7-84CD-3322A58A5C85}" dt="2022-10-07T17:26:59.794" v="19197" actId="2696"/>
        <pc:sldMkLst>
          <pc:docMk/>
          <pc:sldMk cId="3345168411" sldId="369"/>
        </pc:sldMkLst>
      </pc:sldChg>
      <pc:sldChg chg="del">
        <pc:chgData name="Jennifer Callahan" userId="03cf1076-fe93-4454-bb1e-74ed1e20c5b2" providerId="ADAL" clId="{E378E0D2-BE06-47F7-84CD-3322A58A5C85}" dt="2022-10-07T17:25:57.270" v="19181" actId="2696"/>
        <pc:sldMkLst>
          <pc:docMk/>
          <pc:sldMk cId="378450666" sldId="370"/>
        </pc:sldMkLst>
      </pc:sldChg>
      <pc:sldChg chg="del">
        <pc:chgData name="Jennifer Callahan" userId="03cf1076-fe93-4454-bb1e-74ed1e20c5b2" providerId="ADAL" clId="{E378E0D2-BE06-47F7-84CD-3322A58A5C85}" dt="2022-10-07T17:25:37.307" v="19175" actId="2696"/>
        <pc:sldMkLst>
          <pc:docMk/>
          <pc:sldMk cId="3869447552" sldId="371"/>
        </pc:sldMkLst>
      </pc:sldChg>
      <pc:sldChg chg="del">
        <pc:chgData name="Jennifer Callahan" userId="03cf1076-fe93-4454-bb1e-74ed1e20c5b2" providerId="ADAL" clId="{E378E0D2-BE06-47F7-84CD-3322A58A5C85}" dt="2022-10-07T17:26:09.594" v="19185" actId="2696"/>
        <pc:sldMkLst>
          <pc:docMk/>
          <pc:sldMk cId="3710423388" sldId="372"/>
        </pc:sldMkLst>
      </pc:sldChg>
      <pc:sldChg chg="del">
        <pc:chgData name="Jennifer Callahan" userId="03cf1076-fe93-4454-bb1e-74ed1e20c5b2" providerId="ADAL" clId="{E378E0D2-BE06-47F7-84CD-3322A58A5C85}" dt="2022-10-07T17:26:06.332" v="19184" actId="2696"/>
        <pc:sldMkLst>
          <pc:docMk/>
          <pc:sldMk cId="2931468335" sldId="373"/>
        </pc:sldMkLst>
      </pc:sldChg>
      <pc:sldChg chg="del">
        <pc:chgData name="Jennifer Callahan" userId="03cf1076-fe93-4454-bb1e-74ed1e20c5b2" providerId="ADAL" clId="{E378E0D2-BE06-47F7-84CD-3322A58A5C85}" dt="2022-10-07T17:26:02.874" v="19183" actId="2696"/>
        <pc:sldMkLst>
          <pc:docMk/>
          <pc:sldMk cId="3375963761" sldId="374"/>
        </pc:sldMkLst>
      </pc:sldChg>
      <pc:sldChg chg="del">
        <pc:chgData name="Jennifer Callahan" userId="03cf1076-fe93-4454-bb1e-74ed1e20c5b2" providerId="ADAL" clId="{E378E0D2-BE06-47F7-84CD-3322A58A5C85}" dt="2022-10-07T17:26:32.778" v="19192" actId="2696"/>
        <pc:sldMkLst>
          <pc:docMk/>
          <pc:sldMk cId="1600815798" sldId="375"/>
        </pc:sldMkLst>
      </pc:sldChg>
      <pc:sldChg chg="del">
        <pc:chgData name="Jennifer Callahan" userId="03cf1076-fe93-4454-bb1e-74ed1e20c5b2" providerId="ADAL" clId="{E378E0D2-BE06-47F7-84CD-3322A58A5C85}" dt="2022-10-07T17:26:29.998" v="19191" actId="2696"/>
        <pc:sldMkLst>
          <pc:docMk/>
          <pc:sldMk cId="1273993213" sldId="376"/>
        </pc:sldMkLst>
      </pc:sldChg>
      <pc:sldChg chg="del">
        <pc:chgData name="Jennifer Callahan" userId="03cf1076-fe93-4454-bb1e-74ed1e20c5b2" providerId="ADAL" clId="{E378E0D2-BE06-47F7-84CD-3322A58A5C85}" dt="2022-10-07T17:26:22.861" v="19189" actId="2696"/>
        <pc:sldMkLst>
          <pc:docMk/>
          <pc:sldMk cId="1955523425" sldId="377"/>
        </pc:sldMkLst>
      </pc:sldChg>
      <pc:sldChg chg="del">
        <pc:chgData name="Jennifer Callahan" userId="03cf1076-fe93-4454-bb1e-74ed1e20c5b2" providerId="ADAL" clId="{E378E0D2-BE06-47F7-84CD-3322A58A5C85}" dt="2022-10-07T17:26:13.448" v="19186" actId="2696"/>
        <pc:sldMkLst>
          <pc:docMk/>
          <pc:sldMk cId="560576954" sldId="378"/>
        </pc:sldMkLst>
      </pc:sldChg>
      <pc:sldChg chg="del">
        <pc:chgData name="Jennifer Callahan" userId="03cf1076-fe93-4454-bb1e-74ed1e20c5b2" providerId="ADAL" clId="{E378E0D2-BE06-47F7-84CD-3322A58A5C85}" dt="2022-10-07T17:26:52.244" v="19196" actId="2696"/>
        <pc:sldMkLst>
          <pc:docMk/>
          <pc:sldMk cId="989766541" sldId="379"/>
        </pc:sldMkLst>
      </pc:sldChg>
      <pc:sldChg chg="del">
        <pc:chgData name="Jennifer Callahan" userId="03cf1076-fe93-4454-bb1e-74ed1e20c5b2" providerId="ADAL" clId="{E378E0D2-BE06-47F7-84CD-3322A58A5C85}" dt="2022-10-07T17:26:52.244" v="19196" actId="2696"/>
        <pc:sldMkLst>
          <pc:docMk/>
          <pc:sldMk cId="3835058596" sldId="380"/>
        </pc:sldMkLst>
      </pc:sldChg>
      <pc:sldChg chg="del">
        <pc:chgData name="Jennifer Callahan" userId="03cf1076-fe93-4454-bb1e-74ed1e20c5b2" providerId="ADAL" clId="{E378E0D2-BE06-47F7-84CD-3322A58A5C85}" dt="2022-10-07T17:26:39.941" v="19194" actId="2696"/>
        <pc:sldMkLst>
          <pc:docMk/>
          <pc:sldMk cId="1712048781" sldId="381"/>
        </pc:sldMkLst>
      </pc:sldChg>
      <pc:sldChg chg="del">
        <pc:chgData name="Jennifer Callahan" userId="03cf1076-fe93-4454-bb1e-74ed1e20c5b2" providerId="ADAL" clId="{E378E0D2-BE06-47F7-84CD-3322A58A5C85}" dt="2022-10-07T17:26:36.281" v="19193" actId="2696"/>
        <pc:sldMkLst>
          <pc:docMk/>
          <pc:sldMk cId="88603415" sldId="382"/>
        </pc:sldMkLst>
      </pc:sldChg>
      <pc:sldChg chg="del">
        <pc:chgData name="Jennifer Callahan" userId="03cf1076-fe93-4454-bb1e-74ed1e20c5b2" providerId="ADAL" clId="{E378E0D2-BE06-47F7-84CD-3322A58A5C85}" dt="2022-10-07T17:27:09.669" v="19198" actId="2696"/>
        <pc:sldMkLst>
          <pc:docMk/>
          <pc:sldMk cId="2249079111" sldId="383"/>
        </pc:sldMkLst>
      </pc:sldChg>
      <pc:sldChg chg="del">
        <pc:chgData name="Jennifer Callahan" userId="03cf1076-fe93-4454-bb1e-74ed1e20c5b2" providerId="ADAL" clId="{E378E0D2-BE06-47F7-84CD-3322A58A5C85}" dt="2022-10-07T17:27:09.669" v="19198" actId="2696"/>
        <pc:sldMkLst>
          <pc:docMk/>
          <pc:sldMk cId="1974164772" sldId="384"/>
        </pc:sldMkLst>
      </pc:sldChg>
      <pc:sldChg chg="del">
        <pc:chgData name="Jennifer Callahan" userId="03cf1076-fe93-4454-bb1e-74ed1e20c5b2" providerId="ADAL" clId="{E378E0D2-BE06-47F7-84CD-3322A58A5C85}" dt="2022-10-07T17:26:59.794" v="19197" actId="2696"/>
        <pc:sldMkLst>
          <pc:docMk/>
          <pc:sldMk cId="3542438092" sldId="385"/>
        </pc:sldMkLst>
      </pc:sldChg>
      <pc:sldChg chg="del">
        <pc:chgData name="Jennifer Callahan" userId="03cf1076-fe93-4454-bb1e-74ed1e20c5b2" providerId="ADAL" clId="{E378E0D2-BE06-47F7-84CD-3322A58A5C85}" dt="2022-10-07T17:26:59.794" v="19197" actId="2696"/>
        <pc:sldMkLst>
          <pc:docMk/>
          <pc:sldMk cId="2376125402" sldId="386"/>
        </pc:sldMkLst>
      </pc:sldChg>
      <pc:sldChg chg="del">
        <pc:chgData name="Jennifer Callahan" userId="03cf1076-fe93-4454-bb1e-74ed1e20c5b2" providerId="ADAL" clId="{E378E0D2-BE06-47F7-84CD-3322A58A5C85}" dt="2022-10-07T17:27:09.669" v="19198" actId="2696"/>
        <pc:sldMkLst>
          <pc:docMk/>
          <pc:sldMk cId="3680614763" sldId="388"/>
        </pc:sldMkLst>
      </pc:sldChg>
      <pc:sldChg chg="del">
        <pc:chgData name="Jennifer Callahan" userId="03cf1076-fe93-4454-bb1e-74ed1e20c5b2" providerId="ADAL" clId="{E378E0D2-BE06-47F7-84CD-3322A58A5C85}" dt="2022-10-07T17:27:09.669" v="19198" actId="2696"/>
        <pc:sldMkLst>
          <pc:docMk/>
          <pc:sldMk cId="550712855" sldId="389"/>
        </pc:sldMkLst>
      </pc:sldChg>
      <pc:sldChg chg="del">
        <pc:chgData name="Jennifer Callahan" userId="03cf1076-fe93-4454-bb1e-74ed1e20c5b2" providerId="ADAL" clId="{E378E0D2-BE06-47F7-84CD-3322A58A5C85}" dt="2022-10-07T17:27:09.669" v="19198" actId="2696"/>
        <pc:sldMkLst>
          <pc:docMk/>
          <pc:sldMk cId="2727389570" sldId="390"/>
        </pc:sldMkLst>
      </pc:sldChg>
      <pc:sldChg chg="del">
        <pc:chgData name="Jennifer Callahan" userId="03cf1076-fe93-4454-bb1e-74ed1e20c5b2" providerId="ADAL" clId="{E378E0D2-BE06-47F7-84CD-3322A58A5C85}" dt="2022-10-07T17:27:09.669" v="19198" actId="2696"/>
        <pc:sldMkLst>
          <pc:docMk/>
          <pc:sldMk cId="1177138604" sldId="391"/>
        </pc:sldMkLst>
      </pc:sldChg>
      <pc:sldChg chg="del">
        <pc:chgData name="Jennifer Callahan" userId="03cf1076-fe93-4454-bb1e-74ed1e20c5b2" providerId="ADAL" clId="{E378E0D2-BE06-47F7-84CD-3322A58A5C85}" dt="2022-10-07T17:27:35.211" v="19199" actId="2696"/>
        <pc:sldMkLst>
          <pc:docMk/>
          <pc:sldMk cId="2772212552" sldId="392"/>
        </pc:sldMkLst>
      </pc:sldChg>
      <pc:sldChg chg="del">
        <pc:chgData name="Jennifer Callahan" userId="03cf1076-fe93-4454-bb1e-74ed1e20c5b2" providerId="ADAL" clId="{E378E0D2-BE06-47F7-84CD-3322A58A5C85}" dt="2022-10-07T17:27:35.211" v="19199" actId="2696"/>
        <pc:sldMkLst>
          <pc:docMk/>
          <pc:sldMk cId="197933873" sldId="393"/>
        </pc:sldMkLst>
      </pc:sldChg>
      <pc:sldChg chg="del">
        <pc:chgData name="Jennifer Callahan" userId="03cf1076-fe93-4454-bb1e-74ed1e20c5b2" providerId="ADAL" clId="{E378E0D2-BE06-47F7-84CD-3322A58A5C85}" dt="2022-10-07T17:27:35.211" v="19199" actId="2696"/>
        <pc:sldMkLst>
          <pc:docMk/>
          <pc:sldMk cId="1724073289" sldId="395"/>
        </pc:sldMkLst>
      </pc:sldChg>
      <pc:sldChg chg="del">
        <pc:chgData name="Jennifer Callahan" userId="03cf1076-fe93-4454-bb1e-74ed1e20c5b2" providerId="ADAL" clId="{E378E0D2-BE06-47F7-84CD-3322A58A5C85}" dt="2022-10-07T17:27:35.211" v="19199" actId="2696"/>
        <pc:sldMkLst>
          <pc:docMk/>
          <pc:sldMk cId="1503572409" sldId="396"/>
        </pc:sldMkLst>
      </pc:sldChg>
      <pc:sldChg chg="del">
        <pc:chgData name="Jennifer Callahan" userId="03cf1076-fe93-4454-bb1e-74ed1e20c5b2" providerId="ADAL" clId="{E378E0D2-BE06-47F7-84CD-3322A58A5C85}" dt="2022-10-07T17:27:35.211" v="19199" actId="2696"/>
        <pc:sldMkLst>
          <pc:docMk/>
          <pc:sldMk cId="1504970436" sldId="397"/>
        </pc:sldMkLst>
      </pc:sldChg>
      <pc:sldChg chg="del">
        <pc:chgData name="Jennifer Callahan" userId="03cf1076-fe93-4454-bb1e-74ed1e20c5b2" providerId="ADAL" clId="{E378E0D2-BE06-47F7-84CD-3322A58A5C85}" dt="2022-10-07T17:27:35.211" v="19199" actId="2696"/>
        <pc:sldMkLst>
          <pc:docMk/>
          <pc:sldMk cId="1537634360" sldId="398"/>
        </pc:sldMkLst>
      </pc:sldChg>
      <pc:sldChg chg="del">
        <pc:chgData name="Jennifer Callahan" userId="03cf1076-fe93-4454-bb1e-74ed1e20c5b2" providerId="ADAL" clId="{E378E0D2-BE06-47F7-84CD-3322A58A5C85}" dt="2022-10-07T17:27:35.211" v="19199" actId="2696"/>
        <pc:sldMkLst>
          <pc:docMk/>
          <pc:sldMk cId="4249327531" sldId="399"/>
        </pc:sldMkLst>
      </pc:sldChg>
      <pc:sldChg chg="del">
        <pc:chgData name="Jennifer Callahan" userId="03cf1076-fe93-4454-bb1e-74ed1e20c5b2" providerId="ADAL" clId="{E378E0D2-BE06-47F7-84CD-3322A58A5C85}" dt="2022-10-07T17:27:35.211" v="19199" actId="2696"/>
        <pc:sldMkLst>
          <pc:docMk/>
          <pc:sldMk cId="335510661" sldId="400"/>
        </pc:sldMkLst>
      </pc:sldChg>
      <pc:sldChg chg="del">
        <pc:chgData name="Jennifer Callahan" userId="03cf1076-fe93-4454-bb1e-74ed1e20c5b2" providerId="ADAL" clId="{E378E0D2-BE06-47F7-84CD-3322A58A5C85}" dt="2022-10-07T17:27:35.211" v="19199" actId="2696"/>
        <pc:sldMkLst>
          <pc:docMk/>
          <pc:sldMk cId="3500779064" sldId="401"/>
        </pc:sldMkLst>
      </pc:sldChg>
      <pc:sldChg chg="del">
        <pc:chgData name="Jennifer Callahan" userId="03cf1076-fe93-4454-bb1e-74ed1e20c5b2" providerId="ADAL" clId="{E378E0D2-BE06-47F7-84CD-3322A58A5C85}" dt="2022-10-07T17:28:57.408" v="19205" actId="2696"/>
        <pc:sldMkLst>
          <pc:docMk/>
          <pc:sldMk cId="1526251677" sldId="402"/>
        </pc:sldMkLst>
      </pc:sldChg>
      <pc:sldChg chg="del">
        <pc:chgData name="Jennifer Callahan" userId="03cf1076-fe93-4454-bb1e-74ed1e20c5b2" providerId="ADAL" clId="{E378E0D2-BE06-47F7-84CD-3322A58A5C85}" dt="2022-10-07T17:28:57.408" v="19205" actId="2696"/>
        <pc:sldMkLst>
          <pc:docMk/>
          <pc:sldMk cId="4113504411" sldId="403"/>
        </pc:sldMkLst>
      </pc:sldChg>
      <pc:sldChg chg="del">
        <pc:chgData name="Jennifer Callahan" userId="03cf1076-fe93-4454-bb1e-74ed1e20c5b2" providerId="ADAL" clId="{E378E0D2-BE06-47F7-84CD-3322A58A5C85}" dt="2022-10-07T17:28:57.408" v="19205" actId="2696"/>
        <pc:sldMkLst>
          <pc:docMk/>
          <pc:sldMk cId="3579015414" sldId="404"/>
        </pc:sldMkLst>
      </pc:sldChg>
      <pc:sldChg chg="del">
        <pc:chgData name="Jennifer Callahan" userId="03cf1076-fe93-4454-bb1e-74ed1e20c5b2" providerId="ADAL" clId="{E378E0D2-BE06-47F7-84CD-3322A58A5C85}" dt="2022-10-07T17:27:35.211" v="19199" actId="2696"/>
        <pc:sldMkLst>
          <pc:docMk/>
          <pc:sldMk cId="1132459539" sldId="405"/>
        </pc:sldMkLst>
      </pc:sldChg>
      <pc:sldChg chg="del">
        <pc:chgData name="Jennifer Callahan" userId="03cf1076-fe93-4454-bb1e-74ed1e20c5b2" providerId="ADAL" clId="{E378E0D2-BE06-47F7-84CD-3322A58A5C85}" dt="2022-10-07T17:27:35.211" v="19199" actId="2696"/>
        <pc:sldMkLst>
          <pc:docMk/>
          <pc:sldMk cId="3482320291" sldId="406"/>
        </pc:sldMkLst>
      </pc:sldChg>
      <pc:sldChg chg="del">
        <pc:chgData name="Jennifer Callahan" userId="03cf1076-fe93-4454-bb1e-74ed1e20c5b2" providerId="ADAL" clId="{E378E0D2-BE06-47F7-84CD-3322A58A5C85}" dt="2022-10-07T17:27:35.211" v="19199" actId="2696"/>
        <pc:sldMkLst>
          <pc:docMk/>
          <pc:sldMk cId="3597646341" sldId="407"/>
        </pc:sldMkLst>
      </pc:sldChg>
      <pc:sldChg chg="del">
        <pc:chgData name="Jennifer Callahan" userId="03cf1076-fe93-4454-bb1e-74ed1e20c5b2" providerId="ADAL" clId="{E378E0D2-BE06-47F7-84CD-3322A58A5C85}" dt="2022-10-07T17:28:57.408" v="19205" actId="2696"/>
        <pc:sldMkLst>
          <pc:docMk/>
          <pc:sldMk cId="3046879436" sldId="408"/>
        </pc:sldMkLst>
      </pc:sldChg>
      <pc:sldChg chg="del">
        <pc:chgData name="Jennifer Callahan" userId="03cf1076-fe93-4454-bb1e-74ed1e20c5b2" providerId="ADAL" clId="{E378E0D2-BE06-47F7-84CD-3322A58A5C85}" dt="2022-10-07T17:28:57.408" v="19205" actId="2696"/>
        <pc:sldMkLst>
          <pc:docMk/>
          <pc:sldMk cId="3723641434" sldId="409"/>
        </pc:sldMkLst>
      </pc:sldChg>
      <pc:sldChg chg="del">
        <pc:chgData name="Jennifer Callahan" userId="03cf1076-fe93-4454-bb1e-74ed1e20c5b2" providerId="ADAL" clId="{E378E0D2-BE06-47F7-84CD-3322A58A5C85}" dt="2022-10-07T17:28:57.408" v="19205" actId="2696"/>
        <pc:sldMkLst>
          <pc:docMk/>
          <pc:sldMk cId="4231219363" sldId="410"/>
        </pc:sldMkLst>
      </pc:sldChg>
      <pc:sldChg chg="del">
        <pc:chgData name="Jennifer Callahan" userId="03cf1076-fe93-4454-bb1e-74ed1e20c5b2" providerId="ADAL" clId="{E378E0D2-BE06-47F7-84CD-3322A58A5C85}" dt="2022-10-07T17:28:57.408" v="19205" actId="2696"/>
        <pc:sldMkLst>
          <pc:docMk/>
          <pc:sldMk cId="1579939303" sldId="411"/>
        </pc:sldMkLst>
      </pc:sldChg>
      <pc:sldChg chg="del">
        <pc:chgData name="Jennifer Callahan" userId="03cf1076-fe93-4454-bb1e-74ed1e20c5b2" providerId="ADAL" clId="{E378E0D2-BE06-47F7-84CD-3322A58A5C85}" dt="2022-10-07T17:28:57.408" v="19205" actId="2696"/>
        <pc:sldMkLst>
          <pc:docMk/>
          <pc:sldMk cId="650011810" sldId="412"/>
        </pc:sldMkLst>
      </pc:sldChg>
      <pc:sldChg chg="del">
        <pc:chgData name="Jennifer Callahan" userId="03cf1076-fe93-4454-bb1e-74ed1e20c5b2" providerId="ADAL" clId="{E378E0D2-BE06-47F7-84CD-3322A58A5C85}" dt="2022-10-07T17:28:57.408" v="19205" actId="2696"/>
        <pc:sldMkLst>
          <pc:docMk/>
          <pc:sldMk cId="3979330648" sldId="413"/>
        </pc:sldMkLst>
      </pc:sldChg>
      <pc:sldChg chg="del">
        <pc:chgData name="Jennifer Callahan" userId="03cf1076-fe93-4454-bb1e-74ed1e20c5b2" providerId="ADAL" clId="{E378E0D2-BE06-47F7-84CD-3322A58A5C85}" dt="2022-10-07T17:28:57.408" v="19205" actId="2696"/>
        <pc:sldMkLst>
          <pc:docMk/>
          <pc:sldMk cId="860092014" sldId="414"/>
        </pc:sldMkLst>
      </pc:sldChg>
      <pc:sldChg chg="del">
        <pc:chgData name="Jennifer Callahan" userId="03cf1076-fe93-4454-bb1e-74ed1e20c5b2" providerId="ADAL" clId="{E378E0D2-BE06-47F7-84CD-3322A58A5C85}" dt="2022-10-07T17:28:57.408" v="19205" actId="2696"/>
        <pc:sldMkLst>
          <pc:docMk/>
          <pc:sldMk cId="749422561" sldId="415"/>
        </pc:sldMkLst>
      </pc:sldChg>
      <pc:sldChg chg="del">
        <pc:chgData name="Jennifer Callahan" userId="03cf1076-fe93-4454-bb1e-74ed1e20c5b2" providerId="ADAL" clId="{E378E0D2-BE06-47F7-84CD-3322A58A5C85}" dt="2022-10-07T17:27:35.211" v="19199" actId="2696"/>
        <pc:sldMkLst>
          <pc:docMk/>
          <pc:sldMk cId="3049139631" sldId="416"/>
        </pc:sldMkLst>
      </pc:sldChg>
      <pc:sldChg chg="del">
        <pc:chgData name="Jennifer Callahan" userId="03cf1076-fe93-4454-bb1e-74ed1e20c5b2" providerId="ADAL" clId="{E378E0D2-BE06-47F7-84CD-3322A58A5C85}" dt="2022-10-07T17:28:57.408" v="19205" actId="2696"/>
        <pc:sldMkLst>
          <pc:docMk/>
          <pc:sldMk cId="3489544911" sldId="417"/>
        </pc:sldMkLst>
      </pc:sldChg>
      <pc:sldChg chg="del">
        <pc:chgData name="Jennifer Callahan" userId="03cf1076-fe93-4454-bb1e-74ed1e20c5b2" providerId="ADAL" clId="{E378E0D2-BE06-47F7-84CD-3322A58A5C85}" dt="2022-10-07T17:28:57.408" v="19205" actId="2696"/>
        <pc:sldMkLst>
          <pc:docMk/>
          <pc:sldMk cId="1827590411" sldId="418"/>
        </pc:sldMkLst>
      </pc:sldChg>
      <pc:sldChg chg="del">
        <pc:chgData name="Jennifer Callahan" userId="03cf1076-fe93-4454-bb1e-74ed1e20c5b2" providerId="ADAL" clId="{E378E0D2-BE06-47F7-84CD-3322A58A5C85}" dt="2022-10-07T17:28:57.408" v="19205" actId="2696"/>
        <pc:sldMkLst>
          <pc:docMk/>
          <pc:sldMk cId="3137394683" sldId="419"/>
        </pc:sldMkLst>
      </pc:sldChg>
      <pc:sldChg chg="del">
        <pc:chgData name="Jennifer Callahan" userId="03cf1076-fe93-4454-bb1e-74ed1e20c5b2" providerId="ADAL" clId="{E378E0D2-BE06-47F7-84CD-3322A58A5C85}" dt="2022-10-07T17:28:57.408" v="19205" actId="2696"/>
        <pc:sldMkLst>
          <pc:docMk/>
          <pc:sldMk cId="3182067808" sldId="420"/>
        </pc:sldMkLst>
      </pc:sldChg>
      <pc:sldChg chg="del">
        <pc:chgData name="Jennifer Callahan" userId="03cf1076-fe93-4454-bb1e-74ed1e20c5b2" providerId="ADAL" clId="{E378E0D2-BE06-47F7-84CD-3322A58A5C85}" dt="2022-10-07T17:28:57.408" v="19205" actId="2696"/>
        <pc:sldMkLst>
          <pc:docMk/>
          <pc:sldMk cId="548550590" sldId="421"/>
        </pc:sldMkLst>
      </pc:sldChg>
      <pc:sldChg chg="del">
        <pc:chgData name="Jennifer Callahan" userId="03cf1076-fe93-4454-bb1e-74ed1e20c5b2" providerId="ADAL" clId="{E378E0D2-BE06-47F7-84CD-3322A58A5C85}" dt="2022-10-07T17:28:57.408" v="19205" actId="2696"/>
        <pc:sldMkLst>
          <pc:docMk/>
          <pc:sldMk cId="197787339" sldId="422"/>
        </pc:sldMkLst>
      </pc:sldChg>
      <pc:sldChg chg="del">
        <pc:chgData name="Jennifer Callahan" userId="03cf1076-fe93-4454-bb1e-74ed1e20c5b2" providerId="ADAL" clId="{E378E0D2-BE06-47F7-84CD-3322A58A5C85}" dt="2022-10-07T17:28:34.069" v="19204" actId="2696"/>
        <pc:sldMkLst>
          <pc:docMk/>
          <pc:sldMk cId="572075758" sldId="423"/>
        </pc:sldMkLst>
      </pc:sldChg>
      <pc:sldChg chg="del">
        <pc:chgData name="Jennifer Callahan" userId="03cf1076-fe93-4454-bb1e-74ed1e20c5b2" providerId="ADAL" clId="{E378E0D2-BE06-47F7-84CD-3322A58A5C85}" dt="2022-10-07T17:28:34.069" v="19204" actId="2696"/>
        <pc:sldMkLst>
          <pc:docMk/>
          <pc:sldMk cId="2200364016" sldId="424"/>
        </pc:sldMkLst>
      </pc:sldChg>
      <pc:sldChg chg="del">
        <pc:chgData name="Jennifer Callahan" userId="03cf1076-fe93-4454-bb1e-74ed1e20c5b2" providerId="ADAL" clId="{E378E0D2-BE06-47F7-84CD-3322A58A5C85}" dt="2022-10-07T17:28:34.069" v="19204" actId="2696"/>
        <pc:sldMkLst>
          <pc:docMk/>
          <pc:sldMk cId="364589946" sldId="425"/>
        </pc:sldMkLst>
      </pc:sldChg>
      <pc:sldChg chg="del">
        <pc:chgData name="Jennifer Callahan" userId="03cf1076-fe93-4454-bb1e-74ed1e20c5b2" providerId="ADAL" clId="{E378E0D2-BE06-47F7-84CD-3322A58A5C85}" dt="2022-10-07T17:28:34.069" v="19204" actId="2696"/>
        <pc:sldMkLst>
          <pc:docMk/>
          <pc:sldMk cId="1520669976" sldId="426"/>
        </pc:sldMkLst>
      </pc:sldChg>
      <pc:sldChg chg="del">
        <pc:chgData name="Jennifer Callahan" userId="03cf1076-fe93-4454-bb1e-74ed1e20c5b2" providerId="ADAL" clId="{E378E0D2-BE06-47F7-84CD-3322A58A5C85}" dt="2022-10-07T17:28:29.552" v="19203" actId="2696"/>
        <pc:sldMkLst>
          <pc:docMk/>
          <pc:sldMk cId="3809489692" sldId="427"/>
        </pc:sldMkLst>
      </pc:sldChg>
      <pc:sldChg chg="del">
        <pc:chgData name="Jennifer Callahan" userId="03cf1076-fe93-4454-bb1e-74ed1e20c5b2" providerId="ADAL" clId="{E378E0D2-BE06-47F7-84CD-3322A58A5C85}" dt="2022-10-07T17:27:58.726" v="19200" actId="2696"/>
        <pc:sldMkLst>
          <pc:docMk/>
          <pc:sldMk cId="3123884577" sldId="428"/>
        </pc:sldMkLst>
      </pc:sldChg>
      <pc:sldChg chg="del">
        <pc:chgData name="Jennifer Callahan" userId="03cf1076-fe93-4454-bb1e-74ed1e20c5b2" providerId="ADAL" clId="{E378E0D2-BE06-47F7-84CD-3322A58A5C85}" dt="2022-10-07T17:28:29.552" v="19203" actId="2696"/>
        <pc:sldMkLst>
          <pc:docMk/>
          <pc:sldMk cId="3478360738" sldId="429"/>
        </pc:sldMkLst>
      </pc:sldChg>
      <pc:sldChg chg="del">
        <pc:chgData name="Jennifer Callahan" userId="03cf1076-fe93-4454-bb1e-74ed1e20c5b2" providerId="ADAL" clId="{E378E0D2-BE06-47F7-84CD-3322A58A5C85}" dt="2022-10-07T17:28:29.552" v="19203" actId="2696"/>
        <pc:sldMkLst>
          <pc:docMk/>
          <pc:sldMk cId="2600523064" sldId="430"/>
        </pc:sldMkLst>
      </pc:sldChg>
      <pc:sldChg chg="del">
        <pc:chgData name="Jennifer Callahan" userId="03cf1076-fe93-4454-bb1e-74ed1e20c5b2" providerId="ADAL" clId="{E378E0D2-BE06-47F7-84CD-3322A58A5C85}" dt="2022-10-07T17:28:29.552" v="19203" actId="2696"/>
        <pc:sldMkLst>
          <pc:docMk/>
          <pc:sldMk cId="3775509679" sldId="431"/>
        </pc:sldMkLst>
      </pc:sldChg>
      <pc:sldChg chg="del">
        <pc:chgData name="Jennifer Callahan" userId="03cf1076-fe93-4454-bb1e-74ed1e20c5b2" providerId="ADAL" clId="{E378E0D2-BE06-47F7-84CD-3322A58A5C85}" dt="2022-10-07T17:28:23.288" v="19202" actId="2696"/>
        <pc:sldMkLst>
          <pc:docMk/>
          <pc:sldMk cId="3896068394" sldId="433"/>
        </pc:sldMkLst>
      </pc:sldChg>
      <pc:sldChg chg="del">
        <pc:chgData name="Jennifer Callahan" userId="03cf1076-fe93-4454-bb1e-74ed1e20c5b2" providerId="ADAL" clId="{E378E0D2-BE06-47F7-84CD-3322A58A5C85}" dt="2022-10-07T17:28:23.288" v="19202" actId="2696"/>
        <pc:sldMkLst>
          <pc:docMk/>
          <pc:sldMk cId="3719326119" sldId="434"/>
        </pc:sldMkLst>
      </pc:sldChg>
      <pc:sldChg chg="del">
        <pc:chgData name="Jennifer Callahan" userId="03cf1076-fe93-4454-bb1e-74ed1e20c5b2" providerId="ADAL" clId="{E378E0D2-BE06-47F7-84CD-3322A58A5C85}" dt="2022-10-07T17:28:23.288" v="19202" actId="2696"/>
        <pc:sldMkLst>
          <pc:docMk/>
          <pc:sldMk cId="1790935680" sldId="435"/>
        </pc:sldMkLst>
      </pc:sldChg>
      <pc:sldChg chg="del">
        <pc:chgData name="Jennifer Callahan" userId="03cf1076-fe93-4454-bb1e-74ed1e20c5b2" providerId="ADAL" clId="{E378E0D2-BE06-47F7-84CD-3322A58A5C85}" dt="2022-10-07T17:28:09.736" v="19201" actId="2696"/>
        <pc:sldMkLst>
          <pc:docMk/>
          <pc:sldMk cId="3039734949" sldId="436"/>
        </pc:sldMkLst>
      </pc:sldChg>
      <pc:sldChg chg="del">
        <pc:chgData name="Jennifer Callahan" userId="03cf1076-fe93-4454-bb1e-74ed1e20c5b2" providerId="ADAL" clId="{E378E0D2-BE06-47F7-84CD-3322A58A5C85}" dt="2022-10-07T17:28:29.552" v="19203" actId="2696"/>
        <pc:sldMkLst>
          <pc:docMk/>
          <pc:sldMk cId="1050829057" sldId="437"/>
        </pc:sldMkLst>
      </pc:sldChg>
      <pc:sldChg chg="del">
        <pc:chgData name="Jennifer Callahan" userId="03cf1076-fe93-4454-bb1e-74ed1e20c5b2" providerId="ADAL" clId="{E378E0D2-BE06-47F7-84CD-3322A58A5C85}" dt="2022-10-07T17:28:23.288" v="19202" actId="2696"/>
        <pc:sldMkLst>
          <pc:docMk/>
          <pc:sldMk cId="2999568006" sldId="438"/>
        </pc:sldMkLst>
      </pc:sldChg>
      <pc:sldChg chg="del">
        <pc:chgData name="Jennifer Callahan" userId="03cf1076-fe93-4454-bb1e-74ed1e20c5b2" providerId="ADAL" clId="{E378E0D2-BE06-47F7-84CD-3322A58A5C85}" dt="2022-10-07T17:28:23.288" v="19202" actId="2696"/>
        <pc:sldMkLst>
          <pc:docMk/>
          <pc:sldMk cId="2243283820" sldId="439"/>
        </pc:sldMkLst>
      </pc:sldChg>
      <pc:sldChg chg="del">
        <pc:chgData name="Jennifer Callahan" userId="03cf1076-fe93-4454-bb1e-74ed1e20c5b2" providerId="ADAL" clId="{E378E0D2-BE06-47F7-84CD-3322A58A5C85}" dt="2022-10-07T17:28:34.069" v="19204" actId="2696"/>
        <pc:sldMkLst>
          <pc:docMk/>
          <pc:sldMk cId="1175542221" sldId="440"/>
        </pc:sldMkLst>
      </pc:sldChg>
      <pc:sldChg chg="delSp modSp mod">
        <pc:chgData name="Jennifer Callahan" userId="03cf1076-fe93-4454-bb1e-74ed1e20c5b2" providerId="ADAL" clId="{E378E0D2-BE06-47F7-84CD-3322A58A5C85}" dt="2022-10-10T22:56:08.509" v="22259" actId="20577"/>
        <pc:sldMkLst>
          <pc:docMk/>
          <pc:sldMk cId="2057023446" sldId="441"/>
        </pc:sldMkLst>
        <pc:spChg chg="mod">
          <ac:chgData name="Jennifer Callahan" userId="03cf1076-fe93-4454-bb1e-74ed1e20c5b2" providerId="ADAL" clId="{E378E0D2-BE06-47F7-84CD-3322A58A5C85}" dt="2022-10-10T22:56:08.509" v="22259" actId="20577"/>
          <ac:spMkLst>
            <pc:docMk/>
            <pc:sldMk cId="2057023446" sldId="441"/>
            <ac:spMk id="11" creationId="{5FC97F03-6B53-D248-9356-78F868B570FA}"/>
          </ac:spMkLst>
        </pc:spChg>
        <pc:picChg chg="del">
          <ac:chgData name="Jennifer Callahan" userId="03cf1076-fe93-4454-bb1e-74ed1e20c5b2" providerId="ADAL" clId="{E378E0D2-BE06-47F7-84CD-3322A58A5C85}" dt="2022-10-05T17:41:10.217" v="11" actId="21"/>
          <ac:picMkLst>
            <pc:docMk/>
            <pc:sldMk cId="2057023446" sldId="441"/>
            <ac:picMk id="2" creationId="{299731F1-F7B6-1888-389B-E100A959088E}"/>
          </ac:picMkLst>
        </pc:picChg>
      </pc:sldChg>
      <pc:sldChg chg="del">
        <pc:chgData name="Jennifer Callahan" userId="03cf1076-fe93-4454-bb1e-74ed1e20c5b2" providerId="ADAL" clId="{E378E0D2-BE06-47F7-84CD-3322A58A5C85}" dt="2022-10-07T17:25:54.887" v="19180" actId="2696"/>
        <pc:sldMkLst>
          <pc:docMk/>
          <pc:sldMk cId="4246251356" sldId="442"/>
        </pc:sldMkLst>
      </pc:sldChg>
      <pc:sldChg chg="del">
        <pc:chgData name="Jennifer Callahan" userId="03cf1076-fe93-4454-bb1e-74ed1e20c5b2" providerId="ADAL" clId="{E378E0D2-BE06-47F7-84CD-3322A58A5C85}" dt="2022-10-07T17:25:44.534" v="19177" actId="2696"/>
        <pc:sldMkLst>
          <pc:docMk/>
          <pc:sldMk cId="454971084" sldId="443"/>
        </pc:sldMkLst>
      </pc:sldChg>
      <pc:sldChg chg="del">
        <pc:chgData name="Jennifer Callahan" userId="03cf1076-fe93-4454-bb1e-74ed1e20c5b2" providerId="ADAL" clId="{E378E0D2-BE06-47F7-84CD-3322A58A5C85}" dt="2022-10-07T17:25:47.004" v="19178" actId="2696"/>
        <pc:sldMkLst>
          <pc:docMk/>
          <pc:sldMk cId="3633121277" sldId="444"/>
        </pc:sldMkLst>
      </pc:sldChg>
      <pc:sldChg chg="del">
        <pc:chgData name="Jennifer Callahan" userId="03cf1076-fe93-4454-bb1e-74ed1e20c5b2" providerId="ADAL" clId="{E378E0D2-BE06-47F7-84CD-3322A58A5C85}" dt="2022-10-07T17:25:50.327" v="19179" actId="2696"/>
        <pc:sldMkLst>
          <pc:docMk/>
          <pc:sldMk cId="853037840" sldId="445"/>
        </pc:sldMkLst>
      </pc:sldChg>
      <pc:sldChg chg="del">
        <pc:chgData name="Jennifer Callahan" userId="03cf1076-fe93-4454-bb1e-74ed1e20c5b2" providerId="ADAL" clId="{E378E0D2-BE06-47F7-84CD-3322A58A5C85}" dt="2022-10-07T17:26:00.176" v="19182" actId="2696"/>
        <pc:sldMkLst>
          <pc:docMk/>
          <pc:sldMk cId="1529723068" sldId="447"/>
        </pc:sldMkLst>
      </pc:sldChg>
      <pc:sldChg chg="del">
        <pc:chgData name="Jennifer Callahan" userId="03cf1076-fe93-4454-bb1e-74ed1e20c5b2" providerId="ADAL" clId="{E378E0D2-BE06-47F7-84CD-3322A58A5C85}" dt="2022-10-07T17:26:43.690" v="19195" actId="2696"/>
        <pc:sldMkLst>
          <pc:docMk/>
          <pc:sldMk cId="1644123281" sldId="448"/>
        </pc:sldMkLst>
      </pc:sldChg>
      <pc:sldChg chg="del">
        <pc:chgData name="Jennifer Callahan" userId="03cf1076-fe93-4454-bb1e-74ed1e20c5b2" providerId="ADAL" clId="{E378E0D2-BE06-47F7-84CD-3322A58A5C85}" dt="2022-10-07T17:26:52.244" v="19196" actId="2696"/>
        <pc:sldMkLst>
          <pc:docMk/>
          <pc:sldMk cId="3883857777" sldId="450"/>
        </pc:sldMkLst>
      </pc:sldChg>
      <pc:sldChg chg="del">
        <pc:chgData name="Jennifer Callahan" userId="03cf1076-fe93-4454-bb1e-74ed1e20c5b2" providerId="ADAL" clId="{E378E0D2-BE06-47F7-84CD-3322A58A5C85}" dt="2022-10-07T17:26:59.794" v="19197" actId="2696"/>
        <pc:sldMkLst>
          <pc:docMk/>
          <pc:sldMk cId="4274231343" sldId="451"/>
        </pc:sldMkLst>
      </pc:sldChg>
      <pc:sldChg chg="del">
        <pc:chgData name="Jennifer Callahan" userId="03cf1076-fe93-4454-bb1e-74ed1e20c5b2" providerId="ADAL" clId="{E378E0D2-BE06-47F7-84CD-3322A58A5C85}" dt="2022-10-07T17:26:20.408" v="19188" actId="2696"/>
        <pc:sldMkLst>
          <pc:docMk/>
          <pc:sldMk cId="1065404138" sldId="452"/>
        </pc:sldMkLst>
      </pc:sldChg>
      <pc:sldChg chg="del">
        <pc:chgData name="Jennifer Callahan" userId="03cf1076-fe93-4454-bb1e-74ed1e20c5b2" providerId="ADAL" clId="{E378E0D2-BE06-47F7-84CD-3322A58A5C85}" dt="2022-10-07T17:26:16.245" v="19187" actId="2696"/>
        <pc:sldMkLst>
          <pc:docMk/>
          <pc:sldMk cId="1434978316" sldId="453"/>
        </pc:sldMkLst>
      </pc:sldChg>
      <pc:sldChg chg="del">
        <pc:chgData name="Jennifer Callahan" userId="03cf1076-fe93-4454-bb1e-74ed1e20c5b2" providerId="ADAL" clId="{E378E0D2-BE06-47F7-84CD-3322A58A5C85}" dt="2022-10-07T17:26:26.850" v="19190" actId="2696"/>
        <pc:sldMkLst>
          <pc:docMk/>
          <pc:sldMk cId="2660506229" sldId="455"/>
        </pc:sldMkLst>
      </pc:sldChg>
      <pc:sldChg chg="del">
        <pc:chgData name="Jennifer Callahan" userId="03cf1076-fe93-4454-bb1e-74ed1e20c5b2" providerId="ADAL" clId="{E378E0D2-BE06-47F7-84CD-3322A58A5C85}" dt="2022-10-07T17:26:52.244" v="19196" actId="2696"/>
        <pc:sldMkLst>
          <pc:docMk/>
          <pc:sldMk cId="1622148620" sldId="456"/>
        </pc:sldMkLst>
      </pc:sldChg>
      <pc:sldChg chg="addSp delSp modSp add mod">
        <pc:chgData name="Jennifer Callahan" userId="03cf1076-fe93-4454-bb1e-74ed1e20c5b2" providerId="ADAL" clId="{E378E0D2-BE06-47F7-84CD-3322A58A5C85}" dt="2022-10-11T00:40:52.348" v="26187" actId="20577"/>
        <pc:sldMkLst>
          <pc:docMk/>
          <pc:sldMk cId="4046714702" sldId="457"/>
        </pc:sldMkLst>
        <pc:spChg chg="mod">
          <ac:chgData name="Jennifer Callahan" userId="03cf1076-fe93-4454-bb1e-74ed1e20c5b2" providerId="ADAL" clId="{E378E0D2-BE06-47F7-84CD-3322A58A5C85}" dt="2022-10-07T18:12:37.918" v="21022" actId="14100"/>
          <ac:spMkLst>
            <pc:docMk/>
            <pc:sldMk cId="4046714702" sldId="457"/>
            <ac:spMk id="11" creationId="{23979784-EBD8-4D85-BA3E-084EFF814BE6}"/>
          </ac:spMkLst>
        </pc:spChg>
        <pc:spChg chg="mod">
          <ac:chgData name="Jennifer Callahan" userId="03cf1076-fe93-4454-bb1e-74ed1e20c5b2" providerId="ADAL" clId="{E378E0D2-BE06-47F7-84CD-3322A58A5C85}" dt="2022-10-11T00:40:52.348" v="26187" actId="20577"/>
          <ac:spMkLst>
            <pc:docMk/>
            <pc:sldMk cId="4046714702" sldId="457"/>
            <ac:spMk id="15" creationId="{3B150AB3-843C-4AE2-B229-3CD151C2D6A2}"/>
          </ac:spMkLst>
        </pc:spChg>
        <pc:graphicFrameChg chg="add del mod modGraphic">
          <ac:chgData name="Jennifer Callahan" userId="03cf1076-fe93-4454-bb1e-74ed1e20c5b2" providerId="ADAL" clId="{E378E0D2-BE06-47F7-84CD-3322A58A5C85}" dt="2022-10-10T23:10:16.445" v="22737" actId="21"/>
          <ac:graphicFrameMkLst>
            <pc:docMk/>
            <pc:sldMk cId="4046714702" sldId="457"/>
            <ac:graphicFrameMk id="2" creationId="{CA3C093D-50B0-38C7-543B-9B580F839C07}"/>
          </ac:graphicFrameMkLst>
        </pc:graphicFrameChg>
      </pc:sldChg>
      <pc:sldChg chg="modSp add mod ord">
        <pc:chgData name="Jennifer Callahan" userId="03cf1076-fe93-4454-bb1e-74ed1e20c5b2" providerId="ADAL" clId="{E378E0D2-BE06-47F7-84CD-3322A58A5C85}" dt="2022-10-10T23:52:55.724" v="23997" actId="20577"/>
        <pc:sldMkLst>
          <pc:docMk/>
          <pc:sldMk cId="1849300482" sldId="458"/>
        </pc:sldMkLst>
        <pc:spChg chg="mod">
          <ac:chgData name="Jennifer Callahan" userId="03cf1076-fe93-4454-bb1e-74ed1e20c5b2" providerId="ADAL" clId="{E378E0D2-BE06-47F7-84CD-3322A58A5C85}" dt="2022-10-10T23:52:55.724" v="23997" actId="20577"/>
          <ac:spMkLst>
            <pc:docMk/>
            <pc:sldMk cId="1849300482" sldId="458"/>
            <ac:spMk id="3" creationId="{B0AA0115-20B4-4C86-8537-D9BA80784B9D}"/>
          </ac:spMkLst>
        </pc:spChg>
      </pc:sldChg>
      <pc:sldChg chg="addSp modSp add mod ord">
        <pc:chgData name="Jennifer Callahan" userId="03cf1076-fe93-4454-bb1e-74ed1e20c5b2" providerId="ADAL" clId="{E378E0D2-BE06-47F7-84CD-3322A58A5C85}" dt="2022-10-10T23:32:00.635" v="23439" actId="113"/>
        <pc:sldMkLst>
          <pc:docMk/>
          <pc:sldMk cId="1411504684" sldId="459"/>
        </pc:sldMkLst>
        <pc:spChg chg="mod">
          <ac:chgData name="Jennifer Callahan" userId="03cf1076-fe93-4454-bb1e-74ed1e20c5b2" providerId="ADAL" clId="{E378E0D2-BE06-47F7-84CD-3322A58A5C85}" dt="2022-10-10T23:32:00.635" v="23439" actId="113"/>
          <ac:spMkLst>
            <pc:docMk/>
            <pc:sldMk cId="1411504684" sldId="459"/>
            <ac:spMk id="3" creationId="{B0AA0115-20B4-4C86-8537-D9BA80784B9D}"/>
          </ac:spMkLst>
        </pc:spChg>
        <pc:picChg chg="add mod">
          <ac:chgData name="Jennifer Callahan" userId="03cf1076-fe93-4454-bb1e-74ed1e20c5b2" providerId="ADAL" clId="{E378E0D2-BE06-47F7-84CD-3322A58A5C85}" dt="2022-10-07T18:39:13.090" v="21327" actId="1076"/>
          <ac:picMkLst>
            <pc:docMk/>
            <pc:sldMk cId="1411504684" sldId="459"/>
            <ac:picMk id="6" creationId="{61D20D08-10EE-D794-885E-29BB5CA57242}"/>
          </ac:picMkLst>
        </pc:picChg>
      </pc:sldChg>
      <pc:sldChg chg="modSp add mod ord">
        <pc:chgData name="Jennifer Callahan" userId="03cf1076-fe93-4454-bb1e-74ed1e20c5b2" providerId="ADAL" clId="{E378E0D2-BE06-47F7-84CD-3322A58A5C85}" dt="2022-10-10T23:31:25.946" v="23433" actId="113"/>
        <pc:sldMkLst>
          <pc:docMk/>
          <pc:sldMk cId="1091501503" sldId="460"/>
        </pc:sldMkLst>
        <pc:spChg chg="mod">
          <ac:chgData name="Jennifer Callahan" userId="03cf1076-fe93-4454-bb1e-74ed1e20c5b2" providerId="ADAL" clId="{E378E0D2-BE06-47F7-84CD-3322A58A5C85}" dt="2022-10-10T23:31:25.946" v="23433" actId="113"/>
          <ac:spMkLst>
            <pc:docMk/>
            <pc:sldMk cId="1091501503" sldId="460"/>
            <ac:spMk id="3" creationId="{B0AA0115-20B4-4C86-8537-D9BA80784B9D}"/>
          </ac:spMkLst>
        </pc:spChg>
      </pc:sldChg>
      <pc:sldChg chg="addSp delSp modSp add del mod">
        <pc:chgData name="Jennifer Callahan" userId="03cf1076-fe93-4454-bb1e-74ed1e20c5b2" providerId="ADAL" clId="{E378E0D2-BE06-47F7-84CD-3322A58A5C85}" dt="2022-10-07T18:14:34.260" v="21044" actId="2696"/>
        <pc:sldMkLst>
          <pc:docMk/>
          <pc:sldMk cId="1169947991" sldId="461"/>
        </pc:sldMkLst>
        <pc:spChg chg="add del">
          <ac:chgData name="Jennifer Callahan" userId="03cf1076-fe93-4454-bb1e-74ed1e20c5b2" providerId="ADAL" clId="{E378E0D2-BE06-47F7-84CD-3322A58A5C85}" dt="2022-10-07T18:12:48.192" v="21024" actId="22"/>
          <ac:spMkLst>
            <pc:docMk/>
            <pc:sldMk cId="1169947991" sldId="461"/>
            <ac:spMk id="5" creationId="{C7C0C0C8-E7EE-C50D-62DE-E06BF691811F}"/>
          </ac:spMkLst>
        </pc:spChg>
        <pc:spChg chg="mod">
          <ac:chgData name="Jennifer Callahan" userId="03cf1076-fe93-4454-bb1e-74ed1e20c5b2" providerId="ADAL" clId="{E378E0D2-BE06-47F7-84CD-3322A58A5C85}" dt="2022-10-07T18:12:53.935" v="21025"/>
          <ac:spMkLst>
            <pc:docMk/>
            <pc:sldMk cId="1169947991" sldId="461"/>
            <ac:spMk id="11" creationId="{23979784-EBD8-4D85-BA3E-084EFF814BE6}"/>
          </ac:spMkLst>
        </pc:spChg>
        <pc:spChg chg="mod">
          <ac:chgData name="Jennifer Callahan" userId="03cf1076-fe93-4454-bb1e-74ed1e20c5b2" providerId="ADAL" clId="{E378E0D2-BE06-47F7-84CD-3322A58A5C85}" dt="2022-10-07T18:13:29.465" v="21027" actId="1076"/>
          <ac:spMkLst>
            <pc:docMk/>
            <pc:sldMk cId="1169947991" sldId="461"/>
            <ac:spMk id="15" creationId="{3B150AB3-843C-4AE2-B229-3CD151C2D6A2}"/>
          </ac:spMkLst>
        </pc:spChg>
        <pc:graphicFrameChg chg="add del mod modGraphic">
          <ac:chgData name="Jennifer Callahan" userId="03cf1076-fe93-4454-bb1e-74ed1e20c5b2" providerId="ADAL" clId="{E378E0D2-BE06-47F7-84CD-3322A58A5C85}" dt="2022-10-07T18:14:06.433" v="21034" actId="21"/>
          <ac:graphicFrameMkLst>
            <pc:docMk/>
            <pc:sldMk cId="1169947991" sldId="461"/>
            <ac:graphicFrameMk id="2" creationId="{5DD32606-FBAF-F105-EAE2-115E9FA2AFAE}"/>
          </ac:graphicFrameMkLst>
        </pc:graphicFrameChg>
      </pc:sldChg>
      <pc:sldChg chg="addSp modSp add mod">
        <pc:chgData name="Jennifer Callahan" userId="03cf1076-fe93-4454-bb1e-74ed1e20c5b2" providerId="ADAL" clId="{E378E0D2-BE06-47F7-84CD-3322A58A5C85}" dt="2022-10-10T23:48:50.722" v="23913" actId="1076"/>
        <pc:sldMkLst>
          <pc:docMk/>
          <pc:sldMk cId="197978019" sldId="462"/>
        </pc:sldMkLst>
        <pc:spChg chg="mod">
          <ac:chgData name="Jennifer Callahan" userId="03cf1076-fe93-4454-bb1e-74ed1e20c5b2" providerId="ADAL" clId="{E378E0D2-BE06-47F7-84CD-3322A58A5C85}" dt="2022-10-10T23:25:23.225" v="23329" actId="255"/>
          <ac:spMkLst>
            <pc:docMk/>
            <pc:sldMk cId="197978019" sldId="462"/>
            <ac:spMk id="11" creationId="{23979784-EBD8-4D85-BA3E-084EFF814BE6}"/>
          </ac:spMkLst>
        </pc:spChg>
        <pc:spChg chg="mod">
          <ac:chgData name="Jennifer Callahan" userId="03cf1076-fe93-4454-bb1e-74ed1e20c5b2" providerId="ADAL" clId="{E378E0D2-BE06-47F7-84CD-3322A58A5C85}" dt="2022-10-10T23:29:05.716" v="23362" actId="20577"/>
          <ac:spMkLst>
            <pc:docMk/>
            <pc:sldMk cId="197978019" sldId="462"/>
            <ac:spMk id="15" creationId="{3B150AB3-843C-4AE2-B229-3CD151C2D6A2}"/>
          </ac:spMkLst>
        </pc:spChg>
        <pc:graphicFrameChg chg="add mod modGraphic">
          <ac:chgData name="Jennifer Callahan" userId="03cf1076-fe93-4454-bb1e-74ed1e20c5b2" providerId="ADAL" clId="{E378E0D2-BE06-47F7-84CD-3322A58A5C85}" dt="2022-10-10T23:48:50.722" v="23913" actId="1076"/>
          <ac:graphicFrameMkLst>
            <pc:docMk/>
            <pc:sldMk cId="197978019" sldId="462"/>
            <ac:graphicFrameMk id="2" creationId="{C2E63AAF-5C96-6BDE-CA96-9C1F4046C123}"/>
          </ac:graphicFrameMkLst>
        </pc:graphicFrameChg>
      </pc:sldChg>
      <pc:sldChg chg="modSp add del mod">
        <pc:chgData name="Jennifer Callahan" userId="03cf1076-fe93-4454-bb1e-74ed1e20c5b2" providerId="ADAL" clId="{E378E0D2-BE06-47F7-84CD-3322A58A5C85}" dt="2022-10-07T18:24:17.688" v="21119" actId="2696"/>
        <pc:sldMkLst>
          <pc:docMk/>
          <pc:sldMk cId="3972646780" sldId="463"/>
        </pc:sldMkLst>
        <pc:spChg chg="mod">
          <ac:chgData name="Jennifer Callahan" userId="03cf1076-fe93-4454-bb1e-74ed1e20c5b2" providerId="ADAL" clId="{E378E0D2-BE06-47F7-84CD-3322A58A5C85}" dt="2022-10-06T14:07:28.514" v="3533" actId="20577"/>
          <ac:spMkLst>
            <pc:docMk/>
            <pc:sldMk cId="3972646780" sldId="463"/>
            <ac:spMk id="12" creationId="{B6C5B136-2B74-40B0-AD73-B7D74582C079}"/>
          </ac:spMkLst>
        </pc:spChg>
      </pc:sldChg>
      <pc:sldChg chg="addSp delSp modSp add mod modNotesTx">
        <pc:chgData name="Jennifer Callahan" userId="03cf1076-fe93-4454-bb1e-74ed1e20c5b2" providerId="ADAL" clId="{E378E0D2-BE06-47F7-84CD-3322A58A5C85}" dt="2022-10-11T00:52:15.268" v="26329" actId="20577"/>
        <pc:sldMkLst>
          <pc:docMk/>
          <pc:sldMk cId="3763672596" sldId="464"/>
        </pc:sldMkLst>
        <pc:spChg chg="add mod">
          <ac:chgData name="Jennifer Callahan" userId="03cf1076-fe93-4454-bb1e-74ed1e20c5b2" providerId="ADAL" clId="{E378E0D2-BE06-47F7-84CD-3322A58A5C85}" dt="2022-10-11T00:52:15.268" v="26329" actId="20577"/>
          <ac:spMkLst>
            <pc:docMk/>
            <pc:sldMk cId="3763672596" sldId="464"/>
            <ac:spMk id="3" creationId="{B133B4FD-E220-EBAB-A991-57E4993D0F77}"/>
          </ac:spMkLst>
        </pc:spChg>
        <pc:spChg chg="mod">
          <ac:chgData name="Jennifer Callahan" userId="03cf1076-fe93-4454-bb1e-74ed1e20c5b2" providerId="ADAL" clId="{E378E0D2-BE06-47F7-84CD-3322A58A5C85}" dt="2022-10-06T14:24:50.209" v="4185" actId="1076"/>
          <ac:spMkLst>
            <pc:docMk/>
            <pc:sldMk cId="3763672596" sldId="464"/>
            <ac:spMk id="11" creationId="{23979784-EBD8-4D85-BA3E-084EFF814BE6}"/>
          </ac:spMkLst>
        </pc:spChg>
        <pc:spChg chg="mod">
          <ac:chgData name="Jennifer Callahan" userId="03cf1076-fe93-4454-bb1e-74ed1e20c5b2" providerId="ADAL" clId="{E378E0D2-BE06-47F7-84CD-3322A58A5C85}" dt="2022-10-11T00:48:59.799" v="26231" actId="1076"/>
          <ac:spMkLst>
            <pc:docMk/>
            <pc:sldMk cId="3763672596" sldId="464"/>
            <ac:spMk id="12" creationId="{B6C5B136-2B74-40B0-AD73-B7D74582C079}"/>
          </ac:spMkLst>
        </pc:spChg>
        <pc:graphicFrameChg chg="add del mod modGraphic">
          <ac:chgData name="Jennifer Callahan" userId="03cf1076-fe93-4454-bb1e-74ed1e20c5b2" providerId="ADAL" clId="{E378E0D2-BE06-47F7-84CD-3322A58A5C85}" dt="2022-10-07T19:21:02.902" v="21563" actId="21"/>
          <ac:graphicFrameMkLst>
            <pc:docMk/>
            <pc:sldMk cId="3763672596" sldId="464"/>
            <ac:graphicFrameMk id="2" creationId="{31FEFFC1-DFA9-C2DA-1662-419F3076F4C3}"/>
          </ac:graphicFrameMkLst>
        </pc:graphicFrameChg>
        <pc:graphicFrameChg chg="add del mod">
          <ac:chgData name="Jennifer Callahan" userId="03cf1076-fe93-4454-bb1e-74ed1e20c5b2" providerId="ADAL" clId="{E378E0D2-BE06-47F7-84CD-3322A58A5C85}" dt="2022-10-07T19:21:25.747" v="21569" actId="21"/>
          <ac:graphicFrameMkLst>
            <pc:docMk/>
            <pc:sldMk cId="3763672596" sldId="464"/>
            <ac:graphicFrameMk id="6" creationId="{0EEC3FFF-BF16-BDDA-8B15-98EC2A5F92D0}"/>
          </ac:graphicFrameMkLst>
        </pc:graphicFrameChg>
        <pc:picChg chg="add del mod">
          <ac:chgData name="Jennifer Callahan" userId="03cf1076-fe93-4454-bb1e-74ed1e20c5b2" providerId="ADAL" clId="{E378E0D2-BE06-47F7-84CD-3322A58A5C85}" dt="2022-10-07T19:22:28.908" v="21570" actId="478"/>
          <ac:picMkLst>
            <pc:docMk/>
            <pc:sldMk cId="3763672596" sldId="464"/>
            <ac:picMk id="5" creationId="{0CEBF9AE-C35D-7073-3903-43518C965C56}"/>
          </ac:picMkLst>
        </pc:picChg>
        <pc:picChg chg="add del mod">
          <ac:chgData name="Jennifer Callahan" userId="03cf1076-fe93-4454-bb1e-74ed1e20c5b2" providerId="ADAL" clId="{E378E0D2-BE06-47F7-84CD-3322A58A5C85}" dt="2022-10-11T00:47:44.620" v="26217" actId="21"/>
          <ac:picMkLst>
            <pc:docMk/>
            <pc:sldMk cId="3763672596" sldId="464"/>
            <ac:picMk id="10" creationId="{01BBFC60-40EA-FC3C-ABCC-13BB1DB3E49B}"/>
          </ac:picMkLst>
        </pc:picChg>
      </pc:sldChg>
      <pc:sldChg chg="addSp delSp modSp add mod modNotesTx">
        <pc:chgData name="Jennifer Callahan" userId="03cf1076-fe93-4454-bb1e-74ed1e20c5b2" providerId="ADAL" clId="{E378E0D2-BE06-47F7-84CD-3322A58A5C85}" dt="2022-10-11T00:59:29.653" v="26707" actId="1076"/>
        <pc:sldMkLst>
          <pc:docMk/>
          <pc:sldMk cId="2193073256" sldId="465"/>
        </pc:sldMkLst>
        <pc:spChg chg="mod">
          <ac:chgData name="Jennifer Callahan" userId="03cf1076-fe93-4454-bb1e-74ed1e20c5b2" providerId="ADAL" clId="{E378E0D2-BE06-47F7-84CD-3322A58A5C85}" dt="2022-10-07T20:22:02.487" v="21904" actId="20577"/>
          <ac:spMkLst>
            <pc:docMk/>
            <pc:sldMk cId="2193073256" sldId="465"/>
            <ac:spMk id="12" creationId="{B6C5B136-2B74-40B0-AD73-B7D74582C079}"/>
          </ac:spMkLst>
        </pc:spChg>
        <pc:spChg chg="del mod">
          <ac:chgData name="Jennifer Callahan" userId="03cf1076-fe93-4454-bb1e-74ed1e20c5b2" providerId="ADAL" clId="{E378E0D2-BE06-47F7-84CD-3322A58A5C85}" dt="2022-10-06T14:40:56.080" v="4996"/>
          <ac:spMkLst>
            <pc:docMk/>
            <pc:sldMk cId="2193073256" sldId="465"/>
            <ac:spMk id="13" creationId="{D126994D-8968-4AFE-A257-F1FE8051020F}"/>
          </ac:spMkLst>
        </pc:spChg>
        <pc:picChg chg="add mod">
          <ac:chgData name="Jennifer Callahan" userId="03cf1076-fe93-4454-bb1e-74ed1e20c5b2" providerId="ADAL" clId="{E378E0D2-BE06-47F7-84CD-3322A58A5C85}" dt="2022-10-11T00:59:29.653" v="26707" actId="1076"/>
          <ac:picMkLst>
            <pc:docMk/>
            <pc:sldMk cId="2193073256" sldId="465"/>
            <ac:picMk id="2" creationId="{A3FB41D7-ABB4-27C6-A323-C0FCEE8E9916}"/>
          </ac:picMkLst>
        </pc:picChg>
        <pc:picChg chg="add del mod">
          <ac:chgData name="Jennifer Callahan" userId="03cf1076-fe93-4454-bb1e-74ed1e20c5b2" providerId="ADAL" clId="{E378E0D2-BE06-47F7-84CD-3322A58A5C85}" dt="2022-10-06T14:52:14.748" v="5930" actId="21"/>
          <ac:picMkLst>
            <pc:docMk/>
            <pc:sldMk cId="2193073256" sldId="465"/>
            <ac:picMk id="5" creationId="{32B81D71-3D27-1F1C-FF81-47847DC7F5FF}"/>
          </ac:picMkLst>
        </pc:picChg>
        <pc:picChg chg="del mod">
          <ac:chgData name="Jennifer Callahan" userId="03cf1076-fe93-4454-bb1e-74ed1e20c5b2" providerId="ADAL" clId="{E378E0D2-BE06-47F7-84CD-3322A58A5C85}" dt="2022-10-06T14:40:56.070" v="4994" actId="21"/>
          <ac:picMkLst>
            <pc:docMk/>
            <pc:sldMk cId="2193073256" sldId="465"/>
            <ac:picMk id="6" creationId="{FF002D39-F4E8-E381-9D40-6095ED9DA609}"/>
          </ac:picMkLst>
        </pc:picChg>
      </pc:sldChg>
      <pc:sldChg chg="delSp modSp add mod">
        <pc:chgData name="Jennifer Callahan" userId="03cf1076-fe93-4454-bb1e-74ed1e20c5b2" providerId="ADAL" clId="{E378E0D2-BE06-47F7-84CD-3322A58A5C85}" dt="2022-10-11T01:16:02.141" v="27872" actId="20577"/>
        <pc:sldMkLst>
          <pc:docMk/>
          <pc:sldMk cId="2414286072" sldId="466"/>
        </pc:sldMkLst>
        <pc:spChg chg="mod">
          <ac:chgData name="Jennifer Callahan" userId="03cf1076-fe93-4454-bb1e-74ed1e20c5b2" providerId="ADAL" clId="{E378E0D2-BE06-47F7-84CD-3322A58A5C85}" dt="2022-10-11T01:16:02.141" v="27872" actId="20577"/>
          <ac:spMkLst>
            <pc:docMk/>
            <pc:sldMk cId="2414286072" sldId="466"/>
            <ac:spMk id="12" creationId="{B6C5B136-2B74-40B0-AD73-B7D74582C079}"/>
          </ac:spMkLst>
        </pc:spChg>
        <pc:picChg chg="del">
          <ac:chgData name="Jennifer Callahan" userId="03cf1076-fe93-4454-bb1e-74ed1e20c5b2" providerId="ADAL" clId="{E378E0D2-BE06-47F7-84CD-3322A58A5C85}" dt="2022-10-06T14:53:28.263" v="5957" actId="478"/>
          <ac:picMkLst>
            <pc:docMk/>
            <pc:sldMk cId="2414286072" sldId="466"/>
            <ac:picMk id="2" creationId="{A3FB41D7-ABB4-27C6-A323-C0FCEE8E9916}"/>
          </ac:picMkLst>
        </pc:picChg>
      </pc:sldChg>
      <pc:sldChg chg="addSp delSp modSp add mod modNotesTx">
        <pc:chgData name="Jennifer Callahan" userId="03cf1076-fe93-4454-bb1e-74ed1e20c5b2" providerId="ADAL" clId="{E378E0D2-BE06-47F7-84CD-3322A58A5C85}" dt="2022-10-11T01:26:34.588" v="28147" actId="20577"/>
        <pc:sldMkLst>
          <pc:docMk/>
          <pc:sldMk cId="2717165641" sldId="467"/>
        </pc:sldMkLst>
        <pc:spChg chg="add del mod">
          <ac:chgData name="Jennifer Callahan" userId="03cf1076-fe93-4454-bb1e-74ed1e20c5b2" providerId="ADAL" clId="{E378E0D2-BE06-47F7-84CD-3322A58A5C85}" dt="2022-10-06T15:06:35.234" v="6551" actId="22"/>
          <ac:spMkLst>
            <pc:docMk/>
            <pc:sldMk cId="2717165641" sldId="467"/>
            <ac:spMk id="8" creationId="{4FAE28A6-9503-AF4F-49A3-EB59A71FF9CB}"/>
          </ac:spMkLst>
        </pc:spChg>
        <pc:spChg chg="mod">
          <ac:chgData name="Jennifer Callahan" userId="03cf1076-fe93-4454-bb1e-74ed1e20c5b2" providerId="ADAL" clId="{E378E0D2-BE06-47F7-84CD-3322A58A5C85}" dt="2022-10-11T01:24:46.170" v="28037" actId="5793"/>
          <ac:spMkLst>
            <pc:docMk/>
            <pc:sldMk cId="2717165641" sldId="467"/>
            <ac:spMk id="12" creationId="{B6C5B136-2B74-40B0-AD73-B7D74582C079}"/>
          </ac:spMkLst>
        </pc:spChg>
        <pc:picChg chg="add del">
          <ac:chgData name="Jennifer Callahan" userId="03cf1076-fe93-4454-bb1e-74ed1e20c5b2" providerId="ADAL" clId="{E378E0D2-BE06-47F7-84CD-3322A58A5C85}" dt="2022-10-06T15:04:37.451" v="6440" actId="21"/>
          <ac:picMkLst>
            <pc:docMk/>
            <pc:sldMk cId="2717165641" sldId="467"/>
            <ac:picMk id="3" creationId="{CE0C862C-DE12-4B44-C102-4D3C0B4B94F9}"/>
          </ac:picMkLst>
        </pc:picChg>
        <pc:picChg chg="add del mod">
          <ac:chgData name="Jennifer Callahan" userId="03cf1076-fe93-4454-bb1e-74ed1e20c5b2" providerId="ADAL" clId="{E378E0D2-BE06-47F7-84CD-3322A58A5C85}" dt="2022-10-06T15:06:55.096" v="6557" actId="21"/>
          <ac:picMkLst>
            <pc:docMk/>
            <pc:sldMk cId="2717165641" sldId="467"/>
            <ac:picMk id="5" creationId="{78734855-372F-A9F3-09B1-C4B6A304AA3E}"/>
          </ac:picMkLst>
        </pc:picChg>
      </pc:sldChg>
      <pc:sldChg chg="addSp modSp add mod">
        <pc:chgData name="Jennifer Callahan" userId="03cf1076-fe93-4454-bb1e-74ed1e20c5b2" providerId="ADAL" clId="{E378E0D2-BE06-47F7-84CD-3322A58A5C85}" dt="2022-10-11T01:28:24.013" v="28178" actId="1076"/>
        <pc:sldMkLst>
          <pc:docMk/>
          <pc:sldMk cId="2785226346" sldId="468"/>
        </pc:sldMkLst>
        <pc:spChg chg="mod">
          <ac:chgData name="Jennifer Callahan" userId="03cf1076-fe93-4454-bb1e-74ed1e20c5b2" providerId="ADAL" clId="{E378E0D2-BE06-47F7-84CD-3322A58A5C85}" dt="2022-10-11T01:28:24.013" v="28178" actId="1076"/>
          <ac:spMkLst>
            <pc:docMk/>
            <pc:sldMk cId="2785226346" sldId="468"/>
            <ac:spMk id="12" creationId="{B6C5B136-2B74-40B0-AD73-B7D74582C079}"/>
          </ac:spMkLst>
        </pc:spChg>
        <pc:picChg chg="add mod">
          <ac:chgData name="Jennifer Callahan" userId="03cf1076-fe93-4454-bb1e-74ed1e20c5b2" providerId="ADAL" clId="{E378E0D2-BE06-47F7-84CD-3322A58A5C85}" dt="2022-10-11T01:28:17.508" v="28175" actId="1076"/>
          <ac:picMkLst>
            <pc:docMk/>
            <pc:sldMk cId="2785226346" sldId="468"/>
            <ac:picMk id="3" creationId="{C9C0ABDB-1E17-1FC4-B80E-CD1E806A4C6D}"/>
          </ac:picMkLst>
        </pc:picChg>
      </pc:sldChg>
      <pc:sldChg chg="modSp add del mod">
        <pc:chgData name="Jennifer Callahan" userId="03cf1076-fe93-4454-bb1e-74ed1e20c5b2" providerId="ADAL" clId="{E378E0D2-BE06-47F7-84CD-3322A58A5C85}" dt="2022-10-11T01:28:40.398" v="28179" actId="2696"/>
        <pc:sldMkLst>
          <pc:docMk/>
          <pc:sldMk cId="2950294219" sldId="469"/>
        </pc:sldMkLst>
        <pc:spChg chg="mod">
          <ac:chgData name="Jennifer Callahan" userId="03cf1076-fe93-4454-bb1e-74ed1e20c5b2" providerId="ADAL" clId="{E378E0D2-BE06-47F7-84CD-3322A58A5C85}" dt="2022-10-07T18:32:41.348" v="21232" actId="113"/>
          <ac:spMkLst>
            <pc:docMk/>
            <pc:sldMk cId="2950294219" sldId="469"/>
            <ac:spMk id="12" creationId="{B6C5B136-2B74-40B0-AD73-B7D74582C079}"/>
          </ac:spMkLst>
        </pc:spChg>
      </pc:sldChg>
      <pc:sldChg chg="addSp delSp modSp add mod modNotesTx">
        <pc:chgData name="Jennifer Callahan" userId="03cf1076-fe93-4454-bb1e-74ed1e20c5b2" providerId="ADAL" clId="{E378E0D2-BE06-47F7-84CD-3322A58A5C85}" dt="2022-10-11T01:30:41.741" v="28364" actId="20577"/>
        <pc:sldMkLst>
          <pc:docMk/>
          <pc:sldMk cId="1903729453" sldId="470"/>
        </pc:sldMkLst>
        <pc:spChg chg="mod">
          <ac:chgData name="Jennifer Callahan" userId="03cf1076-fe93-4454-bb1e-74ed1e20c5b2" providerId="ADAL" clId="{E378E0D2-BE06-47F7-84CD-3322A58A5C85}" dt="2022-10-07T18:32:49.872" v="21233" actId="113"/>
          <ac:spMkLst>
            <pc:docMk/>
            <pc:sldMk cId="1903729453" sldId="470"/>
            <ac:spMk id="12" creationId="{B6C5B136-2B74-40B0-AD73-B7D74582C079}"/>
          </ac:spMkLst>
        </pc:spChg>
        <pc:picChg chg="del mod">
          <ac:chgData name="Jennifer Callahan" userId="03cf1076-fe93-4454-bb1e-74ed1e20c5b2" providerId="ADAL" clId="{E378E0D2-BE06-47F7-84CD-3322A58A5C85}" dt="2022-10-06T15:37:53.006" v="7103" actId="21"/>
          <ac:picMkLst>
            <pc:docMk/>
            <pc:sldMk cId="1903729453" sldId="470"/>
            <ac:picMk id="3" creationId="{C9C0ABDB-1E17-1FC4-B80E-CD1E806A4C6D}"/>
          </ac:picMkLst>
        </pc:picChg>
        <pc:picChg chg="add mod">
          <ac:chgData name="Jennifer Callahan" userId="03cf1076-fe93-4454-bb1e-74ed1e20c5b2" providerId="ADAL" clId="{E378E0D2-BE06-47F7-84CD-3322A58A5C85}" dt="2022-10-06T15:39:59.374" v="7278" actId="1076"/>
          <ac:picMkLst>
            <pc:docMk/>
            <pc:sldMk cId="1903729453" sldId="470"/>
            <ac:picMk id="5" creationId="{E18C1E26-A4E2-FD4C-6540-5144EB70EFBB}"/>
          </ac:picMkLst>
        </pc:picChg>
      </pc:sldChg>
      <pc:sldChg chg="modSp add mod ord">
        <pc:chgData name="Jennifer Callahan" userId="03cf1076-fe93-4454-bb1e-74ed1e20c5b2" providerId="ADAL" clId="{E378E0D2-BE06-47F7-84CD-3322A58A5C85}" dt="2022-10-07T17:16:53.976" v="18671" actId="1076"/>
        <pc:sldMkLst>
          <pc:docMk/>
          <pc:sldMk cId="775537994" sldId="471"/>
        </pc:sldMkLst>
        <pc:spChg chg="mod">
          <ac:chgData name="Jennifer Callahan" userId="03cf1076-fe93-4454-bb1e-74ed1e20c5b2" providerId="ADAL" clId="{E378E0D2-BE06-47F7-84CD-3322A58A5C85}" dt="2022-10-06T15:44:26.954" v="7676" actId="1076"/>
          <ac:spMkLst>
            <pc:docMk/>
            <pc:sldMk cId="775537994" sldId="471"/>
            <ac:spMk id="10" creationId="{ECD016C3-DEC8-451D-8196-D40EF4DDEF49}"/>
          </ac:spMkLst>
        </pc:spChg>
        <pc:spChg chg="mod">
          <ac:chgData name="Jennifer Callahan" userId="03cf1076-fe93-4454-bb1e-74ed1e20c5b2" providerId="ADAL" clId="{E378E0D2-BE06-47F7-84CD-3322A58A5C85}" dt="2022-10-07T17:16:53.976" v="18671" actId="1076"/>
          <ac:spMkLst>
            <pc:docMk/>
            <pc:sldMk cId="775537994" sldId="471"/>
            <ac:spMk id="11" creationId="{768121C0-1A8C-4DC1-8EDD-9110E34C3332}"/>
          </ac:spMkLst>
        </pc:spChg>
      </pc:sldChg>
      <pc:sldChg chg="addSp modSp add mod modNotesTx">
        <pc:chgData name="Jennifer Callahan" userId="03cf1076-fe93-4454-bb1e-74ed1e20c5b2" providerId="ADAL" clId="{E378E0D2-BE06-47F7-84CD-3322A58A5C85}" dt="2022-10-06T16:00:17.058" v="7992" actId="20577"/>
        <pc:sldMkLst>
          <pc:docMk/>
          <pc:sldMk cId="1176487907" sldId="472"/>
        </pc:sldMkLst>
        <pc:spChg chg="mod">
          <ac:chgData name="Jennifer Callahan" userId="03cf1076-fe93-4454-bb1e-74ed1e20c5b2" providerId="ADAL" clId="{E378E0D2-BE06-47F7-84CD-3322A58A5C85}" dt="2022-10-06T15:58:51.703" v="7861" actId="14100"/>
          <ac:spMkLst>
            <pc:docMk/>
            <pc:sldMk cId="1176487907" sldId="472"/>
            <ac:spMk id="11" creationId="{768121C0-1A8C-4DC1-8EDD-9110E34C3332}"/>
          </ac:spMkLst>
        </pc:spChg>
        <pc:picChg chg="add mod">
          <ac:chgData name="Jennifer Callahan" userId="03cf1076-fe93-4454-bb1e-74ed1e20c5b2" providerId="ADAL" clId="{E378E0D2-BE06-47F7-84CD-3322A58A5C85}" dt="2022-10-06T15:59:04.868" v="7865" actId="1076"/>
          <ac:picMkLst>
            <pc:docMk/>
            <pc:sldMk cId="1176487907" sldId="472"/>
            <ac:picMk id="3" creationId="{60B7C82A-4953-EECB-3113-9A3C6E923093}"/>
          </ac:picMkLst>
        </pc:picChg>
      </pc:sldChg>
      <pc:sldChg chg="addSp delSp modSp add mod">
        <pc:chgData name="Jennifer Callahan" userId="03cf1076-fe93-4454-bb1e-74ed1e20c5b2" providerId="ADAL" clId="{E378E0D2-BE06-47F7-84CD-3322A58A5C85}" dt="2022-10-06T16:01:57.783" v="8032" actId="1076"/>
        <pc:sldMkLst>
          <pc:docMk/>
          <pc:sldMk cId="1653964513" sldId="473"/>
        </pc:sldMkLst>
        <pc:spChg chg="mod">
          <ac:chgData name="Jennifer Callahan" userId="03cf1076-fe93-4454-bb1e-74ed1e20c5b2" providerId="ADAL" clId="{E378E0D2-BE06-47F7-84CD-3322A58A5C85}" dt="2022-10-06T16:01:19.667" v="8024" actId="20577"/>
          <ac:spMkLst>
            <pc:docMk/>
            <pc:sldMk cId="1653964513" sldId="473"/>
            <ac:spMk id="11" creationId="{768121C0-1A8C-4DC1-8EDD-9110E34C3332}"/>
          </ac:spMkLst>
        </pc:spChg>
        <pc:picChg chg="del mod">
          <ac:chgData name="Jennifer Callahan" userId="03cf1076-fe93-4454-bb1e-74ed1e20c5b2" providerId="ADAL" clId="{E378E0D2-BE06-47F7-84CD-3322A58A5C85}" dt="2022-10-06T16:01:29.234" v="8026" actId="21"/>
          <ac:picMkLst>
            <pc:docMk/>
            <pc:sldMk cId="1653964513" sldId="473"/>
            <ac:picMk id="3" creationId="{60B7C82A-4953-EECB-3113-9A3C6E923093}"/>
          </ac:picMkLst>
        </pc:picChg>
        <pc:picChg chg="add mod">
          <ac:chgData name="Jennifer Callahan" userId="03cf1076-fe93-4454-bb1e-74ed1e20c5b2" providerId="ADAL" clId="{E378E0D2-BE06-47F7-84CD-3322A58A5C85}" dt="2022-10-06T16:01:57.783" v="8032" actId="1076"/>
          <ac:picMkLst>
            <pc:docMk/>
            <pc:sldMk cId="1653964513" sldId="473"/>
            <ac:picMk id="5" creationId="{38FCD057-2BFC-90AA-DCEB-00D1661FEC22}"/>
          </ac:picMkLst>
        </pc:picChg>
      </pc:sldChg>
      <pc:sldChg chg="addSp delSp modSp add mod">
        <pc:chgData name="Jennifer Callahan" userId="03cf1076-fe93-4454-bb1e-74ed1e20c5b2" providerId="ADAL" clId="{E378E0D2-BE06-47F7-84CD-3322A58A5C85}" dt="2022-10-06T19:16:25.939" v="9796" actId="1076"/>
        <pc:sldMkLst>
          <pc:docMk/>
          <pc:sldMk cId="2469017834" sldId="474"/>
        </pc:sldMkLst>
        <pc:spChg chg="mod">
          <ac:chgData name="Jennifer Callahan" userId="03cf1076-fe93-4454-bb1e-74ed1e20c5b2" providerId="ADAL" clId="{E378E0D2-BE06-47F7-84CD-3322A58A5C85}" dt="2022-10-06T17:31:38.091" v="8695" actId="1076"/>
          <ac:spMkLst>
            <pc:docMk/>
            <pc:sldMk cId="2469017834" sldId="474"/>
            <ac:spMk id="10" creationId="{ECD016C3-DEC8-451D-8196-D40EF4DDEF49}"/>
          </ac:spMkLst>
        </pc:spChg>
        <pc:spChg chg="mod">
          <ac:chgData name="Jennifer Callahan" userId="03cf1076-fe93-4454-bb1e-74ed1e20c5b2" providerId="ADAL" clId="{E378E0D2-BE06-47F7-84CD-3322A58A5C85}" dt="2022-10-06T19:13:56.619" v="9535" actId="20577"/>
          <ac:spMkLst>
            <pc:docMk/>
            <pc:sldMk cId="2469017834" sldId="474"/>
            <ac:spMk id="11" creationId="{768121C0-1A8C-4DC1-8EDD-9110E34C3332}"/>
          </ac:spMkLst>
        </pc:spChg>
        <pc:graphicFrameChg chg="add mod modGraphic">
          <ac:chgData name="Jennifer Callahan" userId="03cf1076-fe93-4454-bb1e-74ed1e20c5b2" providerId="ADAL" clId="{E378E0D2-BE06-47F7-84CD-3322A58A5C85}" dt="2022-10-06T19:16:25.939" v="9796" actId="1076"/>
          <ac:graphicFrameMkLst>
            <pc:docMk/>
            <pc:sldMk cId="2469017834" sldId="474"/>
            <ac:graphicFrameMk id="2" creationId="{08428846-79BA-3BE4-6B4A-4556FD769FEC}"/>
          </ac:graphicFrameMkLst>
        </pc:graphicFrameChg>
        <pc:graphicFrameChg chg="add del mod modGraphic">
          <ac:chgData name="Jennifer Callahan" userId="03cf1076-fe93-4454-bb1e-74ed1e20c5b2" providerId="ADAL" clId="{E378E0D2-BE06-47F7-84CD-3322A58A5C85}" dt="2022-10-06T17:32:27.164" v="8718" actId="21"/>
          <ac:graphicFrameMkLst>
            <pc:docMk/>
            <pc:sldMk cId="2469017834" sldId="474"/>
            <ac:graphicFrameMk id="3" creationId="{7E3EF274-E9F5-0ED8-9D82-A5442F531771}"/>
          </ac:graphicFrameMkLst>
        </pc:graphicFrameChg>
        <pc:picChg chg="del mod">
          <ac:chgData name="Jennifer Callahan" userId="03cf1076-fe93-4454-bb1e-74ed1e20c5b2" providerId="ADAL" clId="{E378E0D2-BE06-47F7-84CD-3322A58A5C85}" dt="2022-10-06T16:02:08.803" v="8035" actId="21"/>
          <ac:picMkLst>
            <pc:docMk/>
            <pc:sldMk cId="2469017834" sldId="474"/>
            <ac:picMk id="5" creationId="{38FCD057-2BFC-90AA-DCEB-00D1661FEC22}"/>
          </ac:picMkLst>
        </pc:picChg>
      </pc:sldChg>
      <pc:sldChg chg="addSp modSp add mod modNotesTx">
        <pc:chgData name="Jennifer Callahan" userId="03cf1076-fe93-4454-bb1e-74ed1e20c5b2" providerId="ADAL" clId="{E378E0D2-BE06-47F7-84CD-3322A58A5C85}" dt="2022-10-07T13:13:50.815" v="14423" actId="20577"/>
        <pc:sldMkLst>
          <pc:docMk/>
          <pc:sldMk cId="2076150179" sldId="475"/>
        </pc:sldMkLst>
        <pc:spChg chg="mod">
          <ac:chgData name="Jennifer Callahan" userId="03cf1076-fe93-4454-bb1e-74ed1e20c5b2" providerId="ADAL" clId="{E378E0D2-BE06-47F7-84CD-3322A58A5C85}" dt="2022-10-07T12:41:07.431" v="11830" actId="20577"/>
          <ac:spMkLst>
            <pc:docMk/>
            <pc:sldMk cId="2076150179" sldId="475"/>
            <ac:spMk id="10" creationId="{ECD016C3-DEC8-451D-8196-D40EF4DDEF49}"/>
          </ac:spMkLst>
        </pc:spChg>
        <pc:spChg chg="mod">
          <ac:chgData name="Jennifer Callahan" userId="03cf1076-fe93-4454-bb1e-74ed1e20c5b2" providerId="ADAL" clId="{E378E0D2-BE06-47F7-84CD-3322A58A5C85}" dt="2022-10-07T13:13:50.815" v="14423" actId="20577"/>
          <ac:spMkLst>
            <pc:docMk/>
            <pc:sldMk cId="2076150179" sldId="475"/>
            <ac:spMk id="11" creationId="{768121C0-1A8C-4DC1-8EDD-9110E34C3332}"/>
          </ac:spMkLst>
        </pc:spChg>
        <pc:picChg chg="add mod">
          <ac:chgData name="Jennifer Callahan" userId="03cf1076-fe93-4454-bb1e-74ed1e20c5b2" providerId="ADAL" clId="{E378E0D2-BE06-47F7-84CD-3322A58A5C85}" dt="2022-10-06T17:25:43.534" v="8519" actId="1076"/>
          <ac:picMkLst>
            <pc:docMk/>
            <pc:sldMk cId="2076150179" sldId="475"/>
            <ac:picMk id="3" creationId="{BB6DAE59-A5B5-9845-ED54-6187C0CA1845}"/>
          </ac:picMkLst>
        </pc:picChg>
      </pc:sldChg>
      <pc:sldChg chg="modSp add mod">
        <pc:chgData name="Jennifer Callahan" userId="03cf1076-fe93-4454-bb1e-74ed1e20c5b2" providerId="ADAL" clId="{E378E0D2-BE06-47F7-84CD-3322A58A5C85}" dt="2022-10-07T13:38:03.993" v="15328" actId="14100"/>
        <pc:sldMkLst>
          <pc:docMk/>
          <pc:sldMk cId="1599767744" sldId="476"/>
        </pc:sldMkLst>
        <pc:spChg chg="mod">
          <ac:chgData name="Jennifer Callahan" userId="03cf1076-fe93-4454-bb1e-74ed1e20c5b2" providerId="ADAL" clId="{E378E0D2-BE06-47F7-84CD-3322A58A5C85}" dt="2022-10-07T13:08:52.621" v="14353" actId="20577"/>
          <ac:spMkLst>
            <pc:docMk/>
            <pc:sldMk cId="1599767744" sldId="476"/>
            <ac:spMk id="10" creationId="{ECD016C3-DEC8-451D-8196-D40EF4DDEF49}"/>
          </ac:spMkLst>
        </pc:spChg>
        <pc:spChg chg="mod">
          <ac:chgData name="Jennifer Callahan" userId="03cf1076-fe93-4454-bb1e-74ed1e20c5b2" providerId="ADAL" clId="{E378E0D2-BE06-47F7-84CD-3322A58A5C85}" dt="2022-10-07T13:38:03.993" v="15328" actId="14100"/>
          <ac:spMkLst>
            <pc:docMk/>
            <pc:sldMk cId="1599767744" sldId="476"/>
            <ac:spMk id="11" creationId="{768121C0-1A8C-4DC1-8EDD-9110E34C3332}"/>
          </ac:spMkLst>
        </pc:spChg>
      </pc:sldChg>
      <pc:sldChg chg="addSp delSp modSp add mod">
        <pc:chgData name="Jennifer Callahan" userId="03cf1076-fe93-4454-bb1e-74ed1e20c5b2" providerId="ADAL" clId="{E378E0D2-BE06-47F7-84CD-3322A58A5C85}" dt="2022-10-06T19:20:41.622" v="10099" actId="20577"/>
        <pc:sldMkLst>
          <pc:docMk/>
          <pc:sldMk cId="3414705410" sldId="477"/>
        </pc:sldMkLst>
        <pc:spChg chg="mod">
          <ac:chgData name="Jennifer Callahan" userId="03cf1076-fe93-4454-bb1e-74ed1e20c5b2" providerId="ADAL" clId="{E378E0D2-BE06-47F7-84CD-3322A58A5C85}" dt="2022-10-06T17:33:48.268" v="8781" actId="20577"/>
          <ac:spMkLst>
            <pc:docMk/>
            <pc:sldMk cId="3414705410" sldId="477"/>
            <ac:spMk id="11" creationId="{768121C0-1A8C-4DC1-8EDD-9110E34C3332}"/>
          </ac:spMkLst>
        </pc:spChg>
        <pc:graphicFrameChg chg="del">
          <ac:chgData name="Jennifer Callahan" userId="03cf1076-fe93-4454-bb1e-74ed1e20c5b2" providerId="ADAL" clId="{E378E0D2-BE06-47F7-84CD-3322A58A5C85}" dt="2022-10-06T17:32:31.429" v="8719" actId="21"/>
          <ac:graphicFrameMkLst>
            <pc:docMk/>
            <pc:sldMk cId="3414705410" sldId="477"/>
            <ac:graphicFrameMk id="2" creationId="{08428846-79BA-3BE4-6B4A-4556FD769FEC}"/>
          </ac:graphicFrameMkLst>
        </pc:graphicFrameChg>
        <pc:graphicFrameChg chg="add del mod modGraphic">
          <ac:chgData name="Jennifer Callahan" userId="03cf1076-fe93-4454-bb1e-74ed1e20c5b2" providerId="ADAL" clId="{E378E0D2-BE06-47F7-84CD-3322A58A5C85}" dt="2022-10-06T19:20:41.622" v="10099" actId="20577"/>
          <ac:graphicFrameMkLst>
            <pc:docMk/>
            <pc:sldMk cId="3414705410" sldId="477"/>
            <ac:graphicFrameMk id="3" creationId="{7E3EF274-E9F5-0ED8-9D82-A5442F531771}"/>
          </ac:graphicFrameMkLst>
        </pc:graphicFrameChg>
      </pc:sldChg>
      <pc:sldChg chg="addSp delSp modSp add mod modNotesTx">
        <pc:chgData name="Jennifer Callahan" userId="03cf1076-fe93-4454-bb1e-74ed1e20c5b2" providerId="ADAL" clId="{E378E0D2-BE06-47F7-84CD-3322A58A5C85}" dt="2022-10-07T13:09:26.875" v="14362" actId="20577"/>
        <pc:sldMkLst>
          <pc:docMk/>
          <pc:sldMk cId="2435455937" sldId="478"/>
        </pc:sldMkLst>
        <pc:spChg chg="add del">
          <ac:chgData name="Jennifer Callahan" userId="03cf1076-fe93-4454-bb1e-74ed1e20c5b2" providerId="ADAL" clId="{E378E0D2-BE06-47F7-84CD-3322A58A5C85}" dt="2022-10-06T19:27:36.113" v="10325" actId="22"/>
          <ac:spMkLst>
            <pc:docMk/>
            <pc:sldMk cId="2435455937" sldId="478"/>
            <ac:spMk id="5" creationId="{58C87540-68E9-D5E6-7D25-B972E141FC73}"/>
          </ac:spMkLst>
        </pc:spChg>
        <pc:spChg chg="add mod">
          <ac:chgData name="Jennifer Callahan" userId="03cf1076-fe93-4454-bb1e-74ed1e20c5b2" providerId="ADAL" clId="{E378E0D2-BE06-47F7-84CD-3322A58A5C85}" dt="2022-10-06T19:34:01.478" v="10661" actId="1076"/>
          <ac:spMkLst>
            <pc:docMk/>
            <pc:sldMk cId="2435455937" sldId="478"/>
            <ac:spMk id="8" creationId="{1F7E1EAF-C9DF-1260-1F9A-7884D0A06D50}"/>
          </ac:spMkLst>
        </pc:spChg>
        <pc:spChg chg="mod">
          <ac:chgData name="Jennifer Callahan" userId="03cf1076-fe93-4454-bb1e-74ed1e20c5b2" providerId="ADAL" clId="{E378E0D2-BE06-47F7-84CD-3322A58A5C85}" dt="2022-10-07T13:09:26.875" v="14362" actId="20577"/>
          <ac:spMkLst>
            <pc:docMk/>
            <pc:sldMk cId="2435455937" sldId="478"/>
            <ac:spMk id="10" creationId="{ECD016C3-DEC8-451D-8196-D40EF4DDEF49}"/>
          </ac:spMkLst>
        </pc:spChg>
        <pc:spChg chg="mod">
          <ac:chgData name="Jennifer Callahan" userId="03cf1076-fe93-4454-bb1e-74ed1e20c5b2" providerId="ADAL" clId="{E378E0D2-BE06-47F7-84CD-3322A58A5C85}" dt="2022-10-06T19:32:47.572" v="10652" actId="20577"/>
          <ac:spMkLst>
            <pc:docMk/>
            <pc:sldMk cId="2435455937" sldId="478"/>
            <ac:spMk id="11" creationId="{768121C0-1A8C-4DC1-8EDD-9110E34C3332}"/>
          </ac:spMkLst>
        </pc:spChg>
        <pc:picChg chg="del mod">
          <ac:chgData name="Jennifer Callahan" userId="03cf1076-fe93-4454-bb1e-74ed1e20c5b2" providerId="ADAL" clId="{E378E0D2-BE06-47F7-84CD-3322A58A5C85}" dt="2022-10-06T19:21:19.320" v="10102" actId="21"/>
          <ac:picMkLst>
            <pc:docMk/>
            <pc:sldMk cId="2435455937" sldId="478"/>
            <ac:picMk id="3" creationId="{BB6DAE59-A5B5-9845-ED54-6187C0CA1845}"/>
          </ac:picMkLst>
        </pc:picChg>
        <pc:picChg chg="add mod">
          <ac:chgData name="Jennifer Callahan" userId="03cf1076-fe93-4454-bb1e-74ed1e20c5b2" providerId="ADAL" clId="{E378E0D2-BE06-47F7-84CD-3322A58A5C85}" dt="2022-10-06T19:33:42.689" v="10659" actId="1076"/>
          <ac:picMkLst>
            <pc:docMk/>
            <pc:sldMk cId="2435455937" sldId="478"/>
            <ac:picMk id="13" creationId="{A5F6A2D2-DC20-0968-B6A0-6FBF8DACFB7A}"/>
          </ac:picMkLst>
        </pc:picChg>
      </pc:sldChg>
      <pc:sldChg chg="addSp delSp modSp add mod">
        <pc:chgData name="Jennifer Callahan" userId="03cf1076-fe93-4454-bb1e-74ed1e20c5b2" providerId="ADAL" clId="{E378E0D2-BE06-47F7-84CD-3322A58A5C85}" dt="2022-10-07T12:41:34.070" v="11856" actId="20577"/>
        <pc:sldMkLst>
          <pc:docMk/>
          <pc:sldMk cId="772780952" sldId="479"/>
        </pc:sldMkLst>
        <pc:spChg chg="mod">
          <ac:chgData name="Jennifer Callahan" userId="03cf1076-fe93-4454-bb1e-74ed1e20c5b2" providerId="ADAL" clId="{E378E0D2-BE06-47F7-84CD-3322A58A5C85}" dt="2022-10-06T19:39:46.681" v="10876" actId="1076"/>
          <ac:spMkLst>
            <pc:docMk/>
            <pc:sldMk cId="772780952" sldId="479"/>
            <ac:spMk id="8" creationId="{1F7E1EAF-C9DF-1260-1F9A-7884D0A06D50}"/>
          </ac:spMkLst>
        </pc:spChg>
        <pc:spChg chg="mod">
          <ac:chgData name="Jennifer Callahan" userId="03cf1076-fe93-4454-bb1e-74ed1e20c5b2" providerId="ADAL" clId="{E378E0D2-BE06-47F7-84CD-3322A58A5C85}" dt="2022-10-07T12:41:34.070" v="11856" actId="20577"/>
          <ac:spMkLst>
            <pc:docMk/>
            <pc:sldMk cId="772780952" sldId="479"/>
            <ac:spMk id="10" creationId="{ECD016C3-DEC8-451D-8196-D40EF4DDEF49}"/>
          </ac:spMkLst>
        </pc:spChg>
        <pc:spChg chg="mod">
          <ac:chgData name="Jennifer Callahan" userId="03cf1076-fe93-4454-bb1e-74ed1e20c5b2" providerId="ADAL" clId="{E378E0D2-BE06-47F7-84CD-3322A58A5C85}" dt="2022-10-06T19:39:43.794" v="10875" actId="1076"/>
          <ac:spMkLst>
            <pc:docMk/>
            <pc:sldMk cId="772780952" sldId="479"/>
            <ac:spMk id="11" creationId="{768121C0-1A8C-4DC1-8EDD-9110E34C3332}"/>
          </ac:spMkLst>
        </pc:spChg>
        <pc:picChg chg="add mod">
          <ac:chgData name="Jennifer Callahan" userId="03cf1076-fe93-4454-bb1e-74ed1e20c5b2" providerId="ADAL" clId="{E378E0D2-BE06-47F7-84CD-3322A58A5C85}" dt="2022-10-06T19:39:30.866" v="10873" actId="1076"/>
          <ac:picMkLst>
            <pc:docMk/>
            <pc:sldMk cId="772780952" sldId="479"/>
            <ac:picMk id="3" creationId="{C3DE8ED9-2138-3D90-6713-C6F7089F6CB1}"/>
          </ac:picMkLst>
        </pc:picChg>
        <pc:picChg chg="del mod">
          <ac:chgData name="Jennifer Callahan" userId="03cf1076-fe93-4454-bb1e-74ed1e20c5b2" providerId="ADAL" clId="{E378E0D2-BE06-47F7-84CD-3322A58A5C85}" dt="2022-10-06T19:38:57.655" v="10870" actId="21"/>
          <ac:picMkLst>
            <pc:docMk/>
            <pc:sldMk cId="772780952" sldId="479"/>
            <ac:picMk id="13" creationId="{A5F6A2D2-DC20-0968-B6A0-6FBF8DACFB7A}"/>
          </ac:picMkLst>
        </pc:picChg>
      </pc:sldChg>
      <pc:sldChg chg="addSp delSp modSp add mod ord">
        <pc:chgData name="Jennifer Callahan" userId="03cf1076-fe93-4454-bb1e-74ed1e20c5b2" providerId="ADAL" clId="{E378E0D2-BE06-47F7-84CD-3322A58A5C85}" dt="2022-10-07T14:28:33.762" v="15381"/>
        <pc:sldMkLst>
          <pc:docMk/>
          <pc:sldMk cId="3932175454" sldId="480"/>
        </pc:sldMkLst>
        <pc:spChg chg="del mod">
          <ac:chgData name="Jennifer Callahan" userId="03cf1076-fe93-4454-bb1e-74ed1e20c5b2" providerId="ADAL" clId="{E378E0D2-BE06-47F7-84CD-3322A58A5C85}" dt="2022-10-06T19:42:16.190" v="10927"/>
          <ac:spMkLst>
            <pc:docMk/>
            <pc:sldMk cId="3932175454" sldId="480"/>
            <ac:spMk id="8" creationId="{1F7E1EAF-C9DF-1260-1F9A-7884D0A06D50}"/>
          </ac:spMkLst>
        </pc:spChg>
        <pc:spChg chg="mod">
          <ac:chgData name="Jennifer Callahan" userId="03cf1076-fe93-4454-bb1e-74ed1e20c5b2" providerId="ADAL" clId="{E378E0D2-BE06-47F7-84CD-3322A58A5C85}" dt="2022-10-07T14:28:33.762" v="15381"/>
          <ac:spMkLst>
            <pc:docMk/>
            <pc:sldMk cId="3932175454" sldId="480"/>
            <ac:spMk id="10" creationId="{ECD016C3-DEC8-451D-8196-D40EF4DDEF49}"/>
          </ac:spMkLst>
        </pc:spChg>
        <pc:spChg chg="del mod">
          <ac:chgData name="Jennifer Callahan" userId="03cf1076-fe93-4454-bb1e-74ed1e20c5b2" providerId="ADAL" clId="{E378E0D2-BE06-47F7-84CD-3322A58A5C85}" dt="2022-10-07T12:42:01.130" v="11870" actId="21"/>
          <ac:spMkLst>
            <pc:docMk/>
            <pc:sldMk cId="3932175454" sldId="480"/>
            <ac:spMk id="11" creationId="{768121C0-1A8C-4DC1-8EDD-9110E34C3332}"/>
          </ac:spMkLst>
        </pc:spChg>
        <pc:picChg chg="del">
          <ac:chgData name="Jennifer Callahan" userId="03cf1076-fe93-4454-bb1e-74ed1e20c5b2" providerId="ADAL" clId="{E378E0D2-BE06-47F7-84CD-3322A58A5C85}" dt="2022-10-06T19:41:04.424" v="10878" actId="478"/>
          <ac:picMkLst>
            <pc:docMk/>
            <pc:sldMk cId="3932175454" sldId="480"/>
            <ac:picMk id="3" creationId="{C3DE8ED9-2138-3D90-6713-C6F7089F6CB1}"/>
          </ac:picMkLst>
        </pc:picChg>
        <pc:picChg chg="add mod">
          <ac:chgData name="Jennifer Callahan" userId="03cf1076-fe93-4454-bb1e-74ed1e20c5b2" providerId="ADAL" clId="{E378E0D2-BE06-47F7-84CD-3322A58A5C85}" dt="2022-10-07T12:42:08.085" v="11873" actId="1076"/>
          <ac:picMkLst>
            <pc:docMk/>
            <pc:sldMk cId="3932175454" sldId="480"/>
            <ac:picMk id="5" creationId="{82D8398A-77BB-9C1F-4F58-6055A543C138}"/>
          </ac:picMkLst>
        </pc:picChg>
      </pc:sldChg>
      <pc:sldChg chg="addSp delSp modSp add mod">
        <pc:chgData name="Jennifer Callahan" userId="03cf1076-fe93-4454-bb1e-74ed1e20c5b2" providerId="ADAL" clId="{E378E0D2-BE06-47F7-84CD-3322A58A5C85}" dt="2022-10-07T12:50:09.158" v="12664" actId="20577"/>
        <pc:sldMkLst>
          <pc:docMk/>
          <pc:sldMk cId="1073031556" sldId="481"/>
        </pc:sldMkLst>
        <pc:spChg chg="add mod">
          <ac:chgData name="Jennifer Callahan" userId="03cf1076-fe93-4454-bb1e-74ed1e20c5b2" providerId="ADAL" clId="{E378E0D2-BE06-47F7-84CD-3322A58A5C85}" dt="2022-10-07T12:50:09.158" v="12664" actId="20577"/>
          <ac:spMkLst>
            <pc:docMk/>
            <pc:sldMk cId="1073031556" sldId="481"/>
            <ac:spMk id="2" creationId="{C8FEA5E8-3ADB-4DF5-CB2A-E009157D924A}"/>
          </ac:spMkLst>
        </pc:spChg>
        <pc:spChg chg="add del mod">
          <ac:chgData name="Jennifer Callahan" userId="03cf1076-fe93-4454-bb1e-74ed1e20c5b2" providerId="ADAL" clId="{E378E0D2-BE06-47F7-84CD-3322A58A5C85}" dt="2022-10-07T12:44:30.990" v="11958" actId="21"/>
          <ac:spMkLst>
            <pc:docMk/>
            <pc:sldMk cId="1073031556" sldId="481"/>
            <ac:spMk id="6" creationId="{0D75817E-341B-1089-129E-9F08398E3582}"/>
          </ac:spMkLst>
        </pc:spChg>
        <pc:spChg chg="mod">
          <ac:chgData name="Jennifer Callahan" userId="03cf1076-fe93-4454-bb1e-74ed1e20c5b2" providerId="ADAL" clId="{E378E0D2-BE06-47F7-84CD-3322A58A5C85}" dt="2022-10-07T12:42:47.799" v="11919" actId="20577"/>
          <ac:spMkLst>
            <pc:docMk/>
            <pc:sldMk cId="1073031556" sldId="481"/>
            <ac:spMk id="10" creationId="{ECD016C3-DEC8-451D-8196-D40EF4DDEF49}"/>
          </ac:spMkLst>
        </pc:spChg>
        <pc:spChg chg="add del mod">
          <ac:chgData name="Jennifer Callahan" userId="03cf1076-fe93-4454-bb1e-74ed1e20c5b2" providerId="ADAL" clId="{E378E0D2-BE06-47F7-84CD-3322A58A5C85}" dt="2022-10-07T12:44:41.726" v="11991" actId="20577"/>
          <ac:spMkLst>
            <pc:docMk/>
            <pc:sldMk cId="1073031556" sldId="481"/>
            <ac:spMk id="11" creationId="{768121C0-1A8C-4DC1-8EDD-9110E34C3332}"/>
          </ac:spMkLst>
        </pc:spChg>
        <pc:picChg chg="del">
          <ac:chgData name="Jennifer Callahan" userId="03cf1076-fe93-4454-bb1e-74ed1e20c5b2" providerId="ADAL" clId="{E378E0D2-BE06-47F7-84CD-3322A58A5C85}" dt="2022-10-06T19:42:21.428" v="10929" actId="478"/>
          <ac:picMkLst>
            <pc:docMk/>
            <pc:sldMk cId="1073031556" sldId="481"/>
            <ac:picMk id="5" creationId="{82D8398A-77BB-9C1F-4F58-6055A543C138}"/>
          </ac:picMkLst>
        </pc:picChg>
      </pc:sldChg>
      <pc:sldChg chg="delSp modSp add mod ord">
        <pc:chgData name="Jennifer Callahan" userId="03cf1076-fe93-4454-bb1e-74ed1e20c5b2" providerId="ADAL" clId="{E378E0D2-BE06-47F7-84CD-3322A58A5C85}" dt="2022-10-07T12:43:51.625" v="11946" actId="1076"/>
        <pc:sldMkLst>
          <pc:docMk/>
          <pc:sldMk cId="4016848375" sldId="482"/>
        </pc:sldMkLst>
        <pc:spChg chg="mod">
          <ac:chgData name="Jennifer Callahan" userId="03cf1076-fe93-4454-bb1e-74ed1e20c5b2" providerId="ADAL" clId="{E378E0D2-BE06-47F7-84CD-3322A58A5C85}" dt="2022-10-07T12:43:51.625" v="11946" actId="1076"/>
          <ac:spMkLst>
            <pc:docMk/>
            <pc:sldMk cId="4016848375" sldId="482"/>
            <ac:spMk id="2" creationId="{C8FEA5E8-3ADB-4DF5-CB2A-E009157D924A}"/>
          </ac:spMkLst>
        </pc:spChg>
        <pc:spChg chg="mod">
          <ac:chgData name="Jennifer Callahan" userId="03cf1076-fe93-4454-bb1e-74ed1e20c5b2" providerId="ADAL" clId="{E378E0D2-BE06-47F7-84CD-3322A58A5C85}" dt="2022-10-07T12:42:29.721" v="11894" actId="20577"/>
          <ac:spMkLst>
            <pc:docMk/>
            <pc:sldMk cId="4016848375" sldId="482"/>
            <ac:spMk id="10" creationId="{ECD016C3-DEC8-451D-8196-D40EF4DDEF49}"/>
          </ac:spMkLst>
        </pc:spChg>
        <pc:spChg chg="del mod">
          <ac:chgData name="Jennifer Callahan" userId="03cf1076-fe93-4454-bb1e-74ed1e20c5b2" providerId="ADAL" clId="{E378E0D2-BE06-47F7-84CD-3322A58A5C85}" dt="2022-10-07T12:43:47.202" v="11945" actId="21"/>
          <ac:spMkLst>
            <pc:docMk/>
            <pc:sldMk cId="4016848375" sldId="482"/>
            <ac:spMk id="11" creationId="{768121C0-1A8C-4DC1-8EDD-9110E34C3332}"/>
          </ac:spMkLst>
        </pc:spChg>
      </pc:sldChg>
      <pc:sldChg chg="modSp add mod">
        <pc:chgData name="Jennifer Callahan" userId="03cf1076-fe93-4454-bb1e-74ed1e20c5b2" providerId="ADAL" clId="{E378E0D2-BE06-47F7-84CD-3322A58A5C85}" dt="2022-10-07T12:55:54.892" v="13295" actId="1076"/>
        <pc:sldMkLst>
          <pc:docMk/>
          <pc:sldMk cId="3027789167" sldId="483"/>
        </pc:sldMkLst>
        <pc:spChg chg="mod">
          <ac:chgData name="Jennifer Callahan" userId="03cf1076-fe93-4454-bb1e-74ed1e20c5b2" providerId="ADAL" clId="{E378E0D2-BE06-47F7-84CD-3322A58A5C85}" dt="2022-10-07T12:55:51.875" v="13294" actId="1076"/>
          <ac:spMkLst>
            <pc:docMk/>
            <pc:sldMk cId="3027789167" sldId="483"/>
            <ac:spMk id="2" creationId="{C8FEA5E8-3ADB-4DF5-CB2A-E009157D924A}"/>
          </ac:spMkLst>
        </pc:spChg>
        <pc:spChg chg="mod">
          <ac:chgData name="Jennifer Callahan" userId="03cf1076-fe93-4454-bb1e-74ed1e20c5b2" providerId="ADAL" clId="{E378E0D2-BE06-47F7-84CD-3322A58A5C85}" dt="2022-10-07T12:55:54.892" v="13295" actId="1076"/>
          <ac:spMkLst>
            <pc:docMk/>
            <pc:sldMk cId="3027789167" sldId="483"/>
            <ac:spMk id="10" creationId="{ECD016C3-DEC8-451D-8196-D40EF4DDEF49}"/>
          </ac:spMkLst>
        </pc:spChg>
      </pc:sldChg>
      <pc:sldChg chg="modSp add mod">
        <pc:chgData name="Jennifer Callahan" userId="03cf1076-fe93-4454-bb1e-74ed1e20c5b2" providerId="ADAL" clId="{E378E0D2-BE06-47F7-84CD-3322A58A5C85}" dt="2022-10-07T13:04:31.310" v="14238" actId="20577"/>
        <pc:sldMkLst>
          <pc:docMk/>
          <pc:sldMk cId="1324679440" sldId="484"/>
        </pc:sldMkLst>
        <pc:spChg chg="mod">
          <ac:chgData name="Jennifer Callahan" userId="03cf1076-fe93-4454-bb1e-74ed1e20c5b2" providerId="ADAL" clId="{E378E0D2-BE06-47F7-84CD-3322A58A5C85}" dt="2022-10-07T13:04:31.310" v="14238" actId="20577"/>
          <ac:spMkLst>
            <pc:docMk/>
            <pc:sldMk cId="1324679440" sldId="484"/>
            <ac:spMk id="2" creationId="{C8FEA5E8-3ADB-4DF5-CB2A-E009157D924A}"/>
          </ac:spMkLst>
        </pc:spChg>
      </pc:sldChg>
      <pc:sldChg chg="addSp modSp add mod ord">
        <pc:chgData name="Jennifer Callahan" userId="03cf1076-fe93-4454-bb1e-74ed1e20c5b2" providerId="ADAL" clId="{E378E0D2-BE06-47F7-84CD-3322A58A5C85}" dt="2022-10-07T13:14:15.941" v="14425" actId="20577"/>
        <pc:sldMkLst>
          <pc:docMk/>
          <pc:sldMk cId="614871721" sldId="485"/>
        </pc:sldMkLst>
        <pc:spChg chg="mod">
          <ac:chgData name="Jennifer Callahan" userId="03cf1076-fe93-4454-bb1e-74ed1e20c5b2" providerId="ADAL" clId="{E378E0D2-BE06-47F7-84CD-3322A58A5C85}" dt="2022-10-07T13:06:38.621" v="14258" actId="20577"/>
          <ac:spMkLst>
            <pc:docMk/>
            <pc:sldMk cId="614871721" sldId="485"/>
            <ac:spMk id="10" creationId="{ECD016C3-DEC8-451D-8196-D40EF4DDEF49}"/>
          </ac:spMkLst>
        </pc:spChg>
        <pc:spChg chg="mod">
          <ac:chgData name="Jennifer Callahan" userId="03cf1076-fe93-4454-bb1e-74ed1e20c5b2" providerId="ADAL" clId="{E378E0D2-BE06-47F7-84CD-3322A58A5C85}" dt="2022-10-07T13:14:15.941" v="14425" actId="20577"/>
          <ac:spMkLst>
            <pc:docMk/>
            <pc:sldMk cId="614871721" sldId="485"/>
            <ac:spMk id="11" creationId="{768121C0-1A8C-4DC1-8EDD-9110E34C3332}"/>
          </ac:spMkLst>
        </pc:spChg>
        <pc:picChg chg="add mod">
          <ac:chgData name="Jennifer Callahan" userId="03cf1076-fe93-4454-bb1e-74ed1e20c5b2" providerId="ADAL" clId="{E378E0D2-BE06-47F7-84CD-3322A58A5C85}" dt="2022-10-07T13:10:55.855" v="14366" actId="1076"/>
          <ac:picMkLst>
            <pc:docMk/>
            <pc:sldMk cId="614871721" sldId="485"/>
            <ac:picMk id="3" creationId="{545A7D25-AF7A-9936-334D-8559052AF4C8}"/>
          </ac:picMkLst>
        </pc:picChg>
      </pc:sldChg>
      <pc:sldChg chg="add del">
        <pc:chgData name="Jennifer Callahan" userId="03cf1076-fe93-4454-bb1e-74ed1e20c5b2" providerId="ADAL" clId="{E378E0D2-BE06-47F7-84CD-3322A58A5C85}" dt="2022-10-07T13:08:59.857" v="14354" actId="2696"/>
        <pc:sldMkLst>
          <pc:docMk/>
          <pc:sldMk cId="2417683912" sldId="486"/>
        </pc:sldMkLst>
      </pc:sldChg>
      <pc:sldChg chg="addSp delSp modSp add mod modNotesTx">
        <pc:chgData name="Jennifer Callahan" userId="03cf1076-fe93-4454-bb1e-74ed1e20c5b2" providerId="ADAL" clId="{E378E0D2-BE06-47F7-84CD-3322A58A5C85}" dt="2022-10-07T13:20:30.175" v="14642" actId="20577"/>
        <pc:sldMkLst>
          <pc:docMk/>
          <pc:sldMk cId="4284092187" sldId="486"/>
        </pc:sldMkLst>
        <pc:spChg chg="mod">
          <ac:chgData name="Jennifer Callahan" userId="03cf1076-fe93-4454-bb1e-74ed1e20c5b2" providerId="ADAL" clId="{E378E0D2-BE06-47F7-84CD-3322A58A5C85}" dt="2022-10-07T13:18:17.176" v="14526" actId="14100"/>
          <ac:spMkLst>
            <pc:docMk/>
            <pc:sldMk cId="4284092187" sldId="486"/>
            <ac:spMk id="10" creationId="{ECD016C3-DEC8-451D-8196-D40EF4DDEF49}"/>
          </ac:spMkLst>
        </pc:spChg>
        <pc:spChg chg="mod">
          <ac:chgData name="Jennifer Callahan" userId="03cf1076-fe93-4454-bb1e-74ed1e20c5b2" providerId="ADAL" clId="{E378E0D2-BE06-47F7-84CD-3322A58A5C85}" dt="2022-10-07T13:19:27.933" v="14540" actId="20577"/>
          <ac:spMkLst>
            <pc:docMk/>
            <pc:sldMk cId="4284092187" sldId="486"/>
            <ac:spMk id="11" creationId="{768121C0-1A8C-4DC1-8EDD-9110E34C3332}"/>
          </ac:spMkLst>
        </pc:spChg>
        <pc:picChg chg="del">
          <ac:chgData name="Jennifer Callahan" userId="03cf1076-fe93-4454-bb1e-74ed1e20c5b2" providerId="ADAL" clId="{E378E0D2-BE06-47F7-84CD-3322A58A5C85}" dt="2022-10-07T13:11:54.604" v="14385" actId="478"/>
          <ac:picMkLst>
            <pc:docMk/>
            <pc:sldMk cId="4284092187" sldId="486"/>
            <ac:picMk id="3" creationId="{545A7D25-AF7A-9936-334D-8559052AF4C8}"/>
          </ac:picMkLst>
        </pc:picChg>
        <pc:picChg chg="add mod">
          <ac:chgData name="Jennifer Callahan" userId="03cf1076-fe93-4454-bb1e-74ed1e20c5b2" providerId="ADAL" clId="{E378E0D2-BE06-47F7-84CD-3322A58A5C85}" dt="2022-10-07T13:19:19.105" v="14538" actId="1076"/>
          <ac:picMkLst>
            <pc:docMk/>
            <pc:sldMk cId="4284092187" sldId="486"/>
            <ac:picMk id="5" creationId="{F929E44B-AD0C-8600-2E1A-CBD500CC9CA0}"/>
          </ac:picMkLst>
        </pc:picChg>
      </pc:sldChg>
      <pc:sldChg chg="addSp modSp add mod">
        <pc:chgData name="Jennifer Callahan" userId="03cf1076-fe93-4454-bb1e-74ed1e20c5b2" providerId="ADAL" clId="{E378E0D2-BE06-47F7-84CD-3322A58A5C85}" dt="2022-10-07T13:22:46.917" v="14664" actId="1076"/>
        <pc:sldMkLst>
          <pc:docMk/>
          <pc:sldMk cId="2799517643" sldId="487"/>
        </pc:sldMkLst>
        <pc:spChg chg="mod">
          <ac:chgData name="Jennifer Callahan" userId="03cf1076-fe93-4454-bb1e-74ed1e20c5b2" providerId="ADAL" clId="{E378E0D2-BE06-47F7-84CD-3322A58A5C85}" dt="2022-10-07T13:22:37.191" v="14661" actId="1076"/>
          <ac:spMkLst>
            <pc:docMk/>
            <pc:sldMk cId="2799517643" sldId="487"/>
            <ac:spMk id="10" creationId="{ECD016C3-DEC8-451D-8196-D40EF4DDEF49}"/>
          </ac:spMkLst>
        </pc:spChg>
        <pc:spChg chg="mod">
          <ac:chgData name="Jennifer Callahan" userId="03cf1076-fe93-4454-bb1e-74ed1e20c5b2" providerId="ADAL" clId="{E378E0D2-BE06-47F7-84CD-3322A58A5C85}" dt="2022-10-07T13:22:40.499" v="14662" actId="1076"/>
          <ac:spMkLst>
            <pc:docMk/>
            <pc:sldMk cId="2799517643" sldId="487"/>
            <ac:spMk id="11" creationId="{768121C0-1A8C-4DC1-8EDD-9110E34C3332}"/>
          </ac:spMkLst>
        </pc:spChg>
        <pc:picChg chg="add mod">
          <ac:chgData name="Jennifer Callahan" userId="03cf1076-fe93-4454-bb1e-74ed1e20c5b2" providerId="ADAL" clId="{E378E0D2-BE06-47F7-84CD-3322A58A5C85}" dt="2022-10-07T13:22:46.917" v="14664" actId="1076"/>
          <ac:picMkLst>
            <pc:docMk/>
            <pc:sldMk cId="2799517643" sldId="487"/>
            <ac:picMk id="3" creationId="{93977E6A-AA7C-FD08-26AC-17AF934235BC}"/>
          </ac:picMkLst>
        </pc:picChg>
      </pc:sldChg>
      <pc:sldChg chg="addSp delSp modSp add mod">
        <pc:chgData name="Jennifer Callahan" userId="03cf1076-fe93-4454-bb1e-74ed1e20c5b2" providerId="ADAL" clId="{E378E0D2-BE06-47F7-84CD-3322A58A5C85}" dt="2022-10-07T13:14:46.591" v="14432" actId="1076"/>
        <pc:sldMkLst>
          <pc:docMk/>
          <pc:sldMk cId="2475360748" sldId="488"/>
        </pc:sldMkLst>
        <pc:spChg chg="mod">
          <ac:chgData name="Jennifer Callahan" userId="03cf1076-fe93-4454-bb1e-74ed1e20c5b2" providerId="ADAL" clId="{E378E0D2-BE06-47F7-84CD-3322A58A5C85}" dt="2022-10-07T13:14:44.458" v="14431" actId="14100"/>
          <ac:spMkLst>
            <pc:docMk/>
            <pc:sldMk cId="2475360748" sldId="488"/>
            <ac:spMk id="11" creationId="{768121C0-1A8C-4DC1-8EDD-9110E34C3332}"/>
          </ac:spMkLst>
        </pc:spChg>
        <pc:picChg chg="del">
          <ac:chgData name="Jennifer Callahan" userId="03cf1076-fe93-4454-bb1e-74ed1e20c5b2" providerId="ADAL" clId="{E378E0D2-BE06-47F7-84CD-3322A58A5C85}" dt="2022-10-07T13:13:16.932" v="14389" actId="478"/>
          <ac:picMkLst>
            <pc:docMk/>
            <pc:sldMk cId="2475360748" sldId="488"/>
            <ac:picMk id="3" creationId="{545A7D25-AF7A-9936-334D-8559052AF4C8}"/>
          </ac:picMkLst>
        </pc:picChg>
        <pc:picChg chg="add mod">
          <ac:chgData name="Jennifer Callahan" userId="03cf1076-fe93-4454-bb1e-74ed1e20c5b2" providerId="ADAL" clId="{E378E0D2-BE06-47F7-84CD-3322A58A5C85}" dt="2022-10-07T13:14:46.591" v="14432" actId="1076"/>
          <ac:picMkLst>
            <pc:docMk/>
            <pc:sldMk cId="2475360748" sldId="488"/>
            <ac:picMk id="5" creationId="{24C9F7F6-86BF-7E9F-4AA4-4E5E888EEE3F}"/>
          </ac:picMkLst>
        </pc:picChg>
      </pc:sldChg>
      <pc:sldChg chg="addSp delSp modSp add mod modNotesTx">
        <pc:chgData name="Jennifer Callahan" userId="03cf1076-fe93-4454-bb1e-74ed1e20c5b2" providerId="ADAL" clId="{E378E0D2-BE06-47F7-84CD-3322A58A5C85}" dt="2022-10-07T13:28:09.252" v="14788" actId="20577"/>
        <pc:sldMkLst>
          <pc:docMk/>
          <pc:sldMk cId="3303128362" sldId="489"/>
        </pc:sldMkLst>
        <pc:spChg chg="mod">
          <ac:chgData name="Jennifer Callahan" userId="03cf1076-fe93-4454-bb1e-74ed1e20c5b2" providerId="ADAL" clId="{E378E0D2-BE06-47F7-84CD-3322A58A5C85}" dt="2022-10-07T13:23:49.607" v="14677" actId="1076"/>
          <ac:spMkLst>
            <pc:docMk/>
            <pc:sldMk cId="3303128362" sldId="489"/>
            <ac:spMk id="11" creationId="{768121C0-1A8C-4DC1-8EDD-9110E34C3332}"/>
          </ac:spMkLst>
        </pc:spChg>
        <pc:picChg chg="del">
          <ac:chgData name="Jennifer Callahan" userId="03cf1076-fe93-4454-bb1e-74ed1e20c5b2" providerId="ADAL" clId="{E378E0D2-BE06-47F7-84CD-3322A58A5C85}" dt="2022-10-07T13:23:29.841" v="14666" actId="478"/>
          <ac:picMkLst>
            <pc:docMk/>
            <pc:sldMk cId="3303128362" sldId="489"/>
            <ac:picMk id="3" creationId="{93977E6A-AA7C-FD08-26AC-17AF934235BC}"/>
          </ac:picMkLst>
        </pc:picChg>
        <pc:picChg chg="add mod">
          <ac:chgData name="Jennifer Callahan" userId="03cf1076-fe93-4454-bb1e-74ed1e20c5b2" providerId="ADAL" clId="{E378E0D2-BE06-47F7-84CD-3322A58A5C85}" dt="2022-10-07T13:24:10.932" v="14682" actId="1076"/>
          <ac:picMkLst>
            <pc:docMk/>
            <pc:sldMk cId="3303128362" sldId="489"/>
            <ac:picMk id="5" creationId="{70E6ABA7-F0CC-A904-5301-D2757E946B66}"/>
          </ac:picMkLst>
        </pc:picChg>
      </pc:sldChg>
      <pc:sldChg chg="modSp add mod ord">
        <pc:chgData name="Jennifer Callahan" userId="03cf1076-fe93-4454-bb1e-74ed1e20c5b2" providerId="ADAL" clId="{E378E0D2-BE06-47F7-84CD-3322A58A5C85}" dt="2022-10-07T13:37:52.483" v="15326" actId="27636"/>
        <pc:sldMkLst>
          <pc:docMk/>
          <pc:sldMk cId="1133560952" sldId="490"/>
        </pc:sldMkLst>
        <pc:spChg chg="mod">
          <ac:chgData name="Jennifer Callahan" userId="03cf1076-fe93-4454-bb1e-74ed1e20c5b2" providerId="ADAL" clId="{E378E0D2-BE06-47F7-84CD-3322A58A5C85}" dt="2022-10-07T13:37:52.483" v="15326" actId="27636"/>
          <ac:spMkLst>
            <pc:docMk/>
            <pc:sldMk cId="1133560952" sldId="490"/>
            <ac:spMk id="11" creationId="{768121C0-1A8C-4DC1-8EDD-9110E34C3332}"/>
          </ac:spMkLst>
        </pc:spChg>
      </pc:sldChg>
      <pc:sldChg chg="modSp add mod">
        <pc:chgData name="Jennifer Callahan" userId="03cf1076-fe93-4454-bb1e-74ed1e20c5b2" providerId="ADAL" clId="{E378E0D2-BE06-47F7-84CD-3322A58A5C85}" dt="2022-10-07T14:26:29.451" v="15378" actId="12"/>
        <pc:sldMkLst>
          <pc:docMk/>
          <pc:sldMk cId="652426626" sldId="491"/>
        </pc:sldMkLst>
        <pc:spChg chg="mod">
          <ac:chgData name="Jennifer Callahan" userId="03cf1076-fe93-4454-bb1e-74ed1e20c5b2" providerId="ADAL" clId="{E378E0D2-BE06-47F7-84CD-3322A58A5C85}" dt="2022-10-07T14:26:29.451" v="15378" actId="12"/>
          <ac:spMkLst>
            <pc:docMk/>
            <pc:sldMk cId="652426626" sldId="491"/>
            <ac:spMk id="11" creationId="{768121C0-1A8C-4DC1-8EDD-9110E34C3332}"/>
          </ac:spMkLst>
        </pc:spChg>
      </pc:sldChg>
      <pc:sldChg chg="add del">
        <pc:chgData name="Jennifer Callahan" userId="03cf1076-fe93-4454-bb1e-74ed1e20c5b2" providerId="ADAL" clId="{E378E0D2-BE06-47F7-84CD-3322A58A5C85}" dt="2022-10-07T14:29:26.231" v="15383" actId="2890"/>
        <pc:sldMkLst>
          <pc:docMk/>
          <pc:sldMk cId="2488698765" sldId="492"/>
        </pc:sldMkLst>
      </pc:sldChg>
      <pc:sldChg chg="modSp add mod ord">
        <pc:chgData name="Jennifer Callahan" userId="03cf1076-fe93-4454-bb1e-74ed1e20c5b2" providerId="ADAL" clId="{E378E0D2-BE06-47F7-84CD-3322A58A5C85}" dt="2022-10-07T14:46:52.829" v="16461" actId="20577"/>
        <pc:sldMkLst>
          <pc:docMk/>
          <pc:sldMk cId="4152457873" sldId="492"/>
        </pc:sldMkLst>
        <pc:spChg chg="mod">
          <ac:chgData name="Jennifer Callahan" userId="03cf1076-fe93-4454-bb1e-74ed1e20c5b2" providerId="ADAL" clId="{E378E0D2-BE06-47F7-84CD-3322A58A5C85}" dt="2022-10-07T14:46:52.829" v="16461" actId="20577"/>
          <ac:spMkLst>
            <pc:docMk/>
            <pc:sldMk cId="4152457873" sldId="492"/>
            <ac:spMk id="2" creationId="{C8FEA5E8-3ADB-4DF5-CB2A-E009157D924A}"/>
          </ac:spMkLst>
        </pc:spChg>
        <pc:spChg chg="mod">
          <ac:chgData name="Jennifer Callahan" userId="03cf1076-fe93-4454-bb1e-74ed1e20c5b2" providerId="ADAL" clId="{E378E0D2-BE06-47F7-84CD-3322A58A5C85}" dt="2022-10-07T14:29:55.136" v="15403" actId="20577"/>
          <ac:spMkLst>
            <pc:docMk/>
            <pc:sldMk cId="4152457873" sldId="492"/>
            <ac:spMk id="10" creationId="{ECD016C3-DEC8-451D-8196-D40EF4DDEF49}"/>
          </ac:spMkLst>
        </pc:spChg>
      </pc:sldChg>
      <pc:sldChg chg="addSp delSp modSp add mod">
        <pc:chgData name="Jennifer Callahan" userId="03cf1076-fe93-4454-bb1e-74ed1e20c5b2" providerId="ADAL" clId="{E378E0D2-BE06-47F7-84CD-3322A58A5C85}" dt="2022-10-07T14:38:02.352" v="15816" actId="255"/>
        <pc:sldMkLst>
          <pc:docMk/>
          <pc:sldMk cId="1124280142" sldId="493"/>
        </pc:sldMkLst>
        <pc:spChg chg="add mod">
          <ac:chgData name="Jennifer Callahan" userId="03cf1076-fe93-4454-bb1e-74ed1e20c5b2" providerId="ADAL" clId="{E378E0D2-BE06-47F7-84CD-3322A58A5C85}" dt="2022-10-07T14:38:02.352" v="15816" actId="255"/>
          <ac:spMkLst>
            <pc:docMk/>
            <pc:sldMk cId="1124280142" sldId="493"/>
            <ac:spMk id="3" creationId="{2DF1C031-A27B-6A2E-C52E-822F0530DD88}"/>
          </ac:spMkLst>
        </pc:spChg>
        <pc:picChg chg="del">
          <ac:chgData name="Jennifer Callahan" userId="03cf1076-fe93-4454-bb1e-74ed1e20c5b2" providerId="ADAL" clId="{E378E0D2-BE06-47F7-84CD-3322A58A5C85}" dt="2022-10-07T14:31:33.380" v="15426" actId="478"/>
          <ac:picMkLst>
            <pc:docMk/>
            <pc:sldMk cId="1124280142" sldId="493"/>
            <ac:picMk id="5" creationId="{82D8398A-77BB-9C1F-4F58-6055A543C138}"/>
          </ac:picMkLst>
        </pc:picChg>
      </pc:sldChg>
      <pc:sldChg chg="modSp add mod">
        <pc:chgData name="Jennifer Callahan" userId="03cf1076-fe93-4454-bb1e-74ed1e20c5b2" providerId="ADAL" clId="{E378E0D2-BE06-47F7-84CD-3322A58A5C85}" dt="2022-10-07T15:28:45.191" v="17812" actId="12"/>
        <pc:sldMkLst>
          <pc:docMk/>
          <pc:sldMk cId="2992009301" sldId="494"/>
        </pc:sldMkLst>
        <pc:spChg chg="mod">
          <ac:chgData name="Jennifer Callahan" userId="03cf1076-fe93-4454-bb1e-74ed1e20c5b2" providerId="ADAL" clId="{E378E0D2-BE06-47F7-84CD-3322A58A5C85}" dt="2022-10-07T15:28:45.191" v="17812" actId="12"/>
          <ac:spMkLst>
            <pc:docMk/>
            <pc:sldMk cId="2992009301" sldId="494"/>
            <ac:spMk id="2" creationId="{C8FEA5E8-3ADB-4DF5-CB2A-E009157D924A}"/>
          </ac:spMkLst>
        </pc:spChg>
      </pc:sldChg>
      <pc:sldChg chg="modSp add mod modNotesTx">
        <pc:chgData name="Jennifer Callahan" userId="03cf1076-fe93-4454-bb1e-74ed1e20c5b2" providerId="ADAL" clId="{E378E0D2-BE06-47F7-84CD-3322A58A5C85}" dt="2022-10-07T15:29:42.078" v="17825" actId="20577"/>
        <pc:sldMkLst>
          <pc:docMk/>
          <pc:sldMk cId="3616938574" sldId="495"/>
        </pc:sldMkLst>
        <pc:spChg chg="mod">
          <ac:chgData name="Jennifer Callahan" userId="03cf1076-fe93-4454-bb1e-74ed1e20c5b2" providerId="ADAL" clId="{E378E0D2-BE06-47F7-84CD-3322A58A5C85}" dt="2022-10-07T15:29:34.216" v="17824" actId="255"/>
          <ac:spMkLst>
            <pc:docMk/>
            <pc:sldMk cId="3616938574" sldId="495"/>
            <ac:spMk id="2" creationId="{C8FEA5E8-3ADB-4DF5-CB2A-E009157D924A}"/>
          </ac:spMkLst>
        </pc:spChg>
        <pc:spChg chg="mod">
          <ac:chgData name="Jennifer Callahan" userId="03cf1076-fe93-4454-bb1e-74ed1e20c5b2" providerId="ADAL" clId="{E378E0D2-BE06-47F7-84CD-3322A58A5C85}" dt="2022-10-07T15:02:37.757" v="17554" actId="1076"/>
          <ac:spMkLst>
            <pc:docMk/>
            <pc:sldMk cId="3616938574" sldId="495"/>
            <ac:spMk id="10" creationId="{ECD016C3-DEC8-451D-8196-D40EF4DDEF49}"/>
          </ac:spMkLst>
        </pc:spChg>
      </pc:sldChg>
      <pc:sldChg chg="addSp delSp modSp add mod">
        <pc:chgData name="Jennifer Callahan" userId="03cf1076-fe93-4454-bb1e-74ed1e20c5b2" providerId="ADAL" clId="{E378E0D2-BE06-47F7-84CD-3322A58A5C85}" dt="2022-10-07T16:49:54.253" v="18670" actId="1076"/>
        <pc:sldMkLst>
          <pc:docMk/>
          <pc:sldMk cId="2932902037" sldId="496"/>
        </pc:sldMkLst>
        <pc:spChg chg="del mod">
          <ac:chgData name="Jennifer Callahan" userId="03cf1076-fe93-4454-bb1e-74ed1e20c5b2" providerId="ADAL" clId="{E378E0D2-BE06-47F7-84CD-3322A58A5C85}" dt="2022-10-07T15:28:57.279" v="17815"/>
          <ac:spMkLst>
            <pc:docMk/>
            <pc:sldMk cId="2932902037" sldId="496"/>
            <ac:spMk id="2" creationId="{C8FEA5E8-3ADB-4DF5-CB2A-E009157D924A}"/>
          </ac:spMkLst>
        </pc:spChg>
        <pc:spChg chg="add mod">
          <ac:chgData name="Jennifer Callahan" userId="03cf1076-fe93-4454-bb1e-74ed1e20c5b2" providerId="ADAL" clId="{E378E0D2-BE06-47F7-84CD-3322A58A5C85}" dt="2022-10-07T16:49:54.253" v="18670" actId="1076"/>
          <ac:spMkLst>
            <pc:docMk/>
            <pc:sldMk cId="2932902037" sldId="496"/>
            <ac:spMk id="5" creationId="{727A593D-E453-E514-ADE6-5A318F289A7F}"/>
          </ac:spMkLst>
        </pc:spChg>
        <pc:spChg chg="mod">
          <ac:chgData name="Jennifer Callahan" userId="03cf1076-fe93-4454-bb1e-74ed1e20c5b2" providerId="ADAL" clId="{E378E0D2-BE06-47F7-84CD-3322A58A5C85}" dt="2022-10-07T16:49:50.685" v="18669" actId="1076"/>
          <ac:spMkLst>
            <pc:docMk/>
            <pc:sldMk cId="2932902037" sldId="496"/>
            <ac:spMk id="10" creationId="{ECD016C3-DEC8-451D-8196-D40EF4DDEF49}"/>
          </ac:spMkLst>
        </pc:spChg>
      </pc:sldChg>
      <pc:sldChg chg="modSp add mod">
        <pc:chgData name="Jennifer Callahan" userId="03cf1076-fe93-4454-bb1e-74ed1e20c5b2" providerId="ADAL" clId="{E378E0D2-BE06-47F7-84CD-3322A58A5C85}" dt="2022-10-07T17:24:52.443" v="19173" actId="20577"/>
        <pc:sldMkLst>
          <pc:docMk/>
          <pc:sldMk cId="3925519532" sldId="497"/>
        </pc:sldMkLst>
        <pc:spChg chg="mod">
          <ac:chgData name="Jennifer Callahan" userId="03cf1076-fe93-4454-bb1e-74ed1e20c5b2" providerId="ADAL" clId="{E378E0D2-BE06-47F7-84CD-3322A58A5C85}" dt="2022-10-07T17:24:52.443" v="19173" actId="20577"/>
          <ac:spMkLst>
            <pc:docMk/>
            <pc:sldMk cId="3925519532" sldId="497"/>
            <ac:spMk id="3" creationId="{2DF1C031-A27B-6A2E-C52E-822F0530DD88}"/>
          </ac:spMkLst>
        </pc:spChg>
      </pc:sldChg>
      <pc:sldChg chg="addSp modSp add mod">
        <pc:chgData name="Jennifer Callahan" userId="03cf1076-fe93-4454-bb1e-74ed1e20c5b2" providerId="ADAL" clId="{E378E0D2-BE06-47F7-84CD-3322A58A5C85}" dt="2022-10-07T17:35:26.693" v="19268" actId="1076"/>
        <pc:sldMkLst>
          <pc:docMk/>
          <pc:sldMk cId="3756617165" sldId="498"/>
        </pc:sldMkLst>
        <pc:spChg chg="mod">
          <ac:chgData name="Jennifer Callahan" userId="03cf1076-fe93-4454-bb1e-74ed1e20c5b2" providerId="ADAL" clId="{E378E0D2-BE06-47F7-84CD-3322A58A5C85}" dt="2022-10-07T17:31:35.431" v="19249" actId="20577"/>
          <ac:spMkLst>
            <pc:docMk/>
            <pc:sldMk cId="3756617165" sldId="498"/>
            <ac:spMk id="5" creationId="{727A593D-E453-E514-ADE6-5A318F289A7F}"/>
          </ac:spMkLst>
        </pc:spChg>
        <pc:spChg chg="mod">
          <ac:chgData name="Jennifer Callahan" userId="03cf1076-fe93-4454-bb1e-74ed1e20c5b2" providerId="ADAL" clId="{E378E0D2-BE06-47F7-84CD-3322A58A5C85}" dt="2022-10-07T17:31:30.753" v="19248" actId="20577"/>
          <ac:spMkLst>
            <pc:docMk/>
            <pc:sldMk cId="3756617165" sldId="498"/>
            <ac:spMk id="10" creationId="{ECD016C3-DEC8-451D-8196-D40EF4DDEF49}"/>
          </ac:spMkLst>
        </pc:spChg>
        <pc:picChg chg="add mod">
          <ac:chgData name="Jennifer Callahan" userId="03cf1076-fe93-4454-bb1e-74ed1e20c5b2" providerId="ADAL" clId="{E378E0D2-BE06-47F7-84CD-3322A58A5C85}" dt="2022-10-07T17:35:26.693" v="19268" actId="1076"/>
          <ac:picMkLst>
            <pc:docMk/>
            <pc:sldMk cId="3756617165" sldId="498"/>
            <ac:picMk id="2" creationId="{61355AD3-7E44-0635-7A7E-E2043A8F7692}"/>
          </ac:picMkLst>
        </pc:picChg>
      </pc:sldChg>
      <pc:sldChg chg="addSp delSp modSp add mod">
        <pc:chgData name="Jennifer Callahan" userId="03cf1076-fe93-4454-bb1e-74ed1e20c5b2" providerId="ADAL" clId="{E378E0D2-BE06-47F7-84CD-3322A58A5C85}" dt="2022-10-07T17:36:01.378" v="19277" actId="1076"/>
        <pc:sldMkLst>
          <pc:docMk/>
          <pc:sldMk cId="2583032289" sldId="499"/>
        </pc:sldMkLst>
        <pc:spChg chg="mod">
          <ac:chgData name="Jennifer Callahan" userId="03cf1076-fe93-4454-bb1e-74ed1e20c5b2" providerId="ADAL" clId="{E378E0D2-BE06-47F7-84CD-3322A58A5C85}" dt="2022-10-07T17:35:41.215" v="19272" actId="1076"/>
          <ac:spMkLst>
            <pc:docMk/>
            <pc:sldMk cId="2583032289" sldId="499"/>
            <ac:spMk id="10" creationId="{ECD016C3-DEC8-451D-8196-D40EF4DDEF49}"/>
          </ac:spMkLst>
        </pc:spChg>
        <pc:picChg chg="del">
          <ac:chgData name="Jennifer Callahan" userId="03cf1076-fe93-4454-bb1e-74ed1e20c5b2" providerId="ADAL" clId="{E378E0D2-BE06-47F7-84CD-3322A58A5C85}" dt="2022-10-07T17:33:08.021" v="19253" actId="478"/>
          <ac:picMkLst>
            <pc:docMk/>
            <pc:sldMk cId="2583032289" sldId="499"/>
            <ac:picMk id="2" creationId="{61355AD3-7E44-0635-7A7E-E2043A8F7692}"/>
          </ac:picMkLst>
        </pc:picChg>
        <pc:picChg chg="add mod">
          <ac:chgData name="Jennifer Callahan" userId="03cf1076-fe93-4454-bb1e-74ed1e20c5b2" providerId="ADAL" clId="{E378E0D2-BE06-47F7-84CD-3322A58A5C85}" dt="2022-10-07T17:35:55.443" v="19275" actId="14100"/>
          <ac:picMkLst>
            <pc:docMk/>
            <pc:sldMk cId="2583032289" sldId="499"/>
            <ac:picMk id="3" creationId="{0FB2E0E4-4E17-C63D-C017-251046C27196}"/>
          </ac:picMkLst>
        </pc:picChg>
        <pc:picChg chg="add mod">
          <ac:chgData name="Jennifer Callahan" userId="03cf1076-fe93-4454-bb1e-74ed1e20c5b2" providerId="ADAL" clId="{E378E0D2-BE06-47F7-84CD-3322A58A5C85}" dt="2022-10-07T17:36:01.378" v="19277" actId="1076"/>
          <ac:picMkLst>
            <pc:docMk/>
            <pc:sldMk cId="2583032289" sldId="499"/>
            <ac:picMk id="8" creationId="{BD1A9BFE-B829-4873-A20B-C1BD604EF3DA}"/>
          </ac:picMkLst>
        </pc:picChg>
      </pc:sldChg>
      <pc:sldChg chg="modSp add mod ord">
        <pc:chgData name="Jennifer Callahan" userId="03cf1076-fe93-4454-bb1e-74ed1e20c5b2" providerId="ADAL" clId="{E378E0D2-BE06-47F7-84CD-3322A58A5C85}" dt="2022-10-11T00:43:04.347" v="26200"/>
        <pc:sldMkLst>
          <pc:docMk/>
          <pc:sldMk cId="1376680069" sldId="500"/>
        </pc:sldMkLst>
        <pc:spChg chg="mod">
          <ac:chgData name="Jennifer Callahan" userId="03cf1076-fe93-4454-bb1e-74ed1e20c5b2" providerId="ADAL" clId="{E378E0D2-BE06-47F7-84CD-3322A58A5C85}" dt="2022-10-10T23:38:50.299" v="23599" actId="20577"/>
          <ac:spMkLst>
            <pc:docMk/>
            <pc:sldMk cId="1376680069" sldId="500"/>
            <ac:spMk id="10" creationId="{ECD016C3-DEC8-451D-8196-D40EF4DDEF49}"/>
          </ac:spMkLst>
        </pc:spChg>
        <pc:spChg chg="mod">
          <ac:chgData name="Jennifer Callahan" userId="03cf1076-fe93-4454-bb1e-74ed1e20c5b2" providerId="ADAL" clId="{E378E0D2-BE06-47F7-84CD-3322A58A5C85}" dt="2022-10-07T18:29:10.890" v="21175" actId="20577"/>
          <ac:spMkLst>
            <pc:docMk/>
            <pc:sldMk cId="1376680069" sldId="500"/>
            <ac:spMk id="11" creationId="{768121C0-1A8C-4DC1-8EDD-9110E34C3332}"/>
          </ac:spMkLst>
        </pc:spChg>
      </pc:sldChg>
      <pc:sldChg chg="addSp modSp add mod ord">
        <pc:chgData name="Jennifer Callahan" userId="03cf1076-fe93-4454-bb1e-74ed1e20c5b2" providerId="ADAL" clId="{E378E0D2-BE06-47F7-84CD-3322A58A5C85}" dt="2022-10-11T00:43:27.532" v="26202"/>
        <pc:sldMkLst>
          <pc:docMk/>
          <pc:sldMk cId="2892594327" sldId="501"/>
        </pc:sldMkLst>
        <pc:spChg chg="add mod">
          <ac:chgData name="Jennifer Callahan" userId="03cf1076-fe93-4454-bb1e-74ed1e20c5b2" providerId="ADAL" clId="{E378E0D2-BE06-47F7-84CD-3322A58A5C85}" dt="2022-10-07T18:29:36.320" v="21189" actId="20577"/>
          <ac:spMkLst>
            <pc:docMk/>
            <pc:sldMk cId="2892594327" sldId="501"/>
            <ac:spMk id="3" creationId="{32CC9440-04B5-462D-CC0E-A50ADB105636}"/>
          </ac:spMkLst>
        </pc:spChg>
        <pc:spChg chg="mod">
          <ac:chgData name="Jennifer Callahan" userId="03cf1076-fe93-4454-bb1e-74ed1e20c5b2" providerId="ADAL" clId="{E378E0D2-BE06-47F7-84CD-3322A58A5C85}" dt="2022-10-07T17:39:43.989" v="19343" actId="20577"/>
          <ac:spMkLst>
            <pc:docMk/>
            <pc:sldMk cId="2892594327" sldId="501"/>
            <ac:spMk id="11" creationId="{768121C0-1A8C-4DC1-8EDD-9110E34C3332}"/>
          </ac:spMkLst>
        </pc:spChg>
      </pc:sldChg>
      <pc:sldChg chg="addSp modSp add del mod">
        <pc:chgData name="Jennifer Callahan" userId="03cf1076-fe93-4454-bb1e-74ed1e20c5b2" providerId="ADAL" clId="{E378E0D2-BE06-47F7-84CD-3322A58A5C85}" dt="2022-10-07T18:08:26.699" v="20946" actId="2696"/>
        <pc:sldMkLst>
          <pc:docMk/>
          <pc:sldMk cId="2583916354" sldId="502"/>
        </pc:sldMkLst>
        <pc:spChg chg="add mod">
          <ac:chgData name="Jennifer Callahan" userId="03cf1076-fe93-4454-bb1e-74ed1e20c5b2" providerId="ADAL" clId="{E378E0D2-BE06-47F7-84CD-3322A58A5C85}" dt="2022-10-07T17:40:33.036" v="19350" actId="14100"/>
          <ac:spMkLst>
            <pc:docMk/>
            <pc:sldMk cId="2583916354" sldId="502"/>
            <ac:spMk id="3" creationId="{EB63B7AE-0661-C3DA-5D7F-17C5DE5AFD03}"/>
          </ac:spMkLst>
        </pc:spChg>
      </pc:sldChg>
      <pc:sldChg chg="add del">
        <pc:chgData name="Jennifer Callahan" userId="03cf1076-fe93-4454-bb1e-74ed1e20c5b2" providerId="ADAL" clId="{E378E0D2-BE06-47F7-84CD-3322A58A5C85}" dt="2022-10-07T18:08:22.111" v="20945" actId="2696"/>
        <pc:sldMkLst>
          <pc:docMk/>
          <pc:sldMk cId="832829852" sldId="503"/>
        </pc:sldMkLst>
      </pc:sldChg>
      <pc:sldChg chg="addSp delSp modSp add mod ord">
        <pc:chgData name="Jennifer Callahan" userId="03cf1076-fe93-4454-bb1e-74ed1e20c5b2" providerId="ADAL" clId="{E378E0D2-BE06-47F7-84CD-3322A58A5C85}" dt="2022-10-11T00:43:40.090" v="26204"/>
        <pc:sldMkLst>
          <pc:docMk/>
          <pc:sldMk cId="1739937060" sldId="504"/>
        </pc:sldMkLst>
        <pc:spChg chg="add del mod">
          <ac:chgData name="Jennifer Callahan" userId="03cf1076-fe93-4454-bb1e-74ed1e20c5b2" providerId="ADAL" clId="{E378E0D2-BE06-47F7-84CD-3322A58A5C85}" dt="2022-10-07T17:46:35.192" v="19818"/>
          <ac:spMkLst>
            <pc:docMk/>
            <pc:sldMk cId="1739937060" sldId="504"/>
            <ac:spMk id="3" creationId="{FAE41A60-79EF-4F51-606F-0E82EF12FF1D}"/>
          </ac:spMkLst>
        </pc:spChg>
        <pc:spChg chg="add mod">
          <ac:chgData name="Jennifer Callahan" userId="03cf1076-fe93-4454-bb1e-74ed1e20c5b2" providerId="ADAL" clId="{E378E0D2-BE06-47F7-84CD-3322A58A5C85}" dt="2022-10-07T18:29:57.127" v="21203" actId="20577"/>
          <ac:spMkLst>
            <pc:docMk/>
            <pc:sldMk cId="1739937060" sldId="504"/>
            <ac:spMk id="6" creationId="{521DCED1-8AC7-3DE6-F519-1E1D6908EDC5}"/>
          </ac:spMkLst>
        </pc:spChg>
      </pc:sldChg>
      <pc:sldChg chg="addSp modSp add mod ord">
        <pc:chgData name="Jennifer Callahan" userId="03cf1076-fe93-4454-bb1e-74ed1e20c5b2" providerId="ADAL" clId="{E378E0D2-BE06-47F7-84CD-3322A58A5C85}" dt="2022-10-11T00:44:10.303" v="26208"/>
        <pc:sldMkLst>
          <pc:docMk/>
          <pc:sldMk cId="1738285588" sldId="505"/>
        </pc:sldMkLst>
        <pc:spChg chg="add mod">
          <ac:chgData name="Jennifer Callahan" userId="03cf1076-fe93-4454-bb1e-74ed1e20c5b2" providerId="ADAL" clId="{E378E0D2-BE06-47F7-84CD-3322A58A5C85}" dt="2022-10-10T23:39:27.930" v="23611" actId="20577"/>
          <ac:spMkLst>
            <pc:docMk/>
            <pc:sldMk cId="1738285588" sldId="505"/>
            <ac:spMk id="3" creationId="{E30F0AEE-B1A8-B4BD-E8D8-CD4E0744D4CA}"/>
          </ac:spMkLst>
        </pc:spChg>
      </pc:sldChg>
      <pc:sldChg chg="addSp modSp add mod ord">
        <pc:chgData name="Jennifer Callahan" userId="03cf1076-fe93-4454-bb1e-74ed1e20c5b2" providerId="ADAL" clId="{E378E0D2-BE06-47F7-84CD-3322A58A5C85}" dt="2022-10-11T00:43:52.191" v="26206"/>
        <pc:sldMkLst>
          <pc:docMk/>
          <pc:sldMk cId="2792093220" sldId="506"/>
        </pc:sldMkLst>
        <pc:spChg chg="add mod">
          <ac:chgData name="Jennifer Callahan" userId="03cf1076-fe93-4454-bb1e-74ed1e20c5b2" providerId="ADAL" clId="{E378E0D2-BE06-47F7-84CD-3322A58A5C85}" dt="2022-10-07T18:30:08.496" v="21210" actId="20577"/>
          <ac:spMkLst>
            <pc:docMk/>
            <pc:sldMk cId="2792093220" sldId="506"/>
            <ac:spMk id="3" creationId="{368B28EA-98EC-3CEC-EBB7-FF8191FA6540}"/>
          </ac:spMkLst>
        </pc:spChg>
      </pc:sldChg>
      <pc:sldChg chg="addSp delSp modSp add mod ord">
        <pc:chgData name="Jennifer Callahan" userId="03cf1076-fe93-4454-bb1e-74ed1e20c5b2" providerId="ADAL" clId="{E378E0D2-BE06-47F7-84CD-3322A58A5C85}" dt="2022-10-10T23:32:11.013" v="23442" actId="113"/>
        <pc:sldMkLst>
          <pc:docMk/>
          <pc:sldMk cId="3795932015" sldId="507"/>
        </pc:sldMkLst>
        <pc:spChg chg="mod">
          <ac:chgData name="Jennifer Callahan" userId="03cf1076-fe93-4454-bb1e-74ed1e20c5b2" providerId="ADAL" clId="{E378E0D2-BE06-47F7-84CD-3322A58A5C85}" dt="2022-10-10T23:32:11.013" v="23442" actId="113"/>
          <ac:spMkLst>
            <pc:docMk/>
            <pc:sldMk cId="3795932015" sldId="507"/>
            <ac:spMk id="3" creationId="{B0AA0115-20B4-4C86-8537-D9BA80784B9D}"/>
          </ac:spMkLst>
        </pc:spChg>
        <pc:picChg chg="del">
          <ac:chgData name="Jennifer Callahan" userId="03cf1076-fe93-4454-bb1e-74ed1e20c5b2" providerId="ADAL" clId="{E378E0D2-BE06-47F7-84CD-3322A58A5C85}" dt="2022-10-07T18:39:20.261" v="21329" actId="478"/>
          <ac:picMkLst>
            <pc:docMk/>
            <pc:sldMk cId="3795932015" sldId="507"/>
            <ac:picMk id="6" creationId="{61D20D08-10EE-D794-885E-29BB5CA57242}"/>
          </ac:picMkLst>
        </pc:picChg>
        <pc:picChg chg="add mod">
          <ac:chgData name="Jennifer Callahan" userId="03cf1076-fe93-4454-bb1e-74ed1e20c5b2" providerId="ADAL" clId="{E378E0D2-BE06-47F7-84CD-3322A58A5C85}" dt="2022-10-07T18:40:25.255" v="21337" actId="1076"/>
          <ac:picMkLst>
            <pc:docMk/>
            <pc:sldMk cId="3795932015" sldId="507"/>
            <ac:picMk id="8" creationId="{3E7BD3DE-A17F-3596-6FE7-4DCAB0EE0C59}"/>
          </ac:picMkLst>
        </pc:picChg>
      </pc:sldChg>
      <pc:sldChg chg="delSp modSp add mod ord">
        <pc:chgData name="Jennifer Callahan" userId="03cf1076-fe93-4454-bb1e-74ed1e20c5b2" providerId="ADAL" clId="{E378E0D2-BE06-47F7-84CD-3322A58A5C85}" dt="2022-10-07T19:08:31.519" v="21442" actId="20577"/>
        <pc:sldMkLst>
          <pc:docMk/>
          <pc:sldMk cId="1965279062" sldId="508"/>
        </pc:sldMkLst>
        <pc:spChg chg="mod">
          <ac:chgData name="Jennifer Callahan" userId="03cf1076-fe93-4454-bb1e-74ed1e20c5b2" providerId="ADAL" clId="{E378E0D2-BE06-47F7-84CD-3322A58A5C85}" dt="2022-10-07T19:08:31.519" v="21442" actId="20577"/>
          <ac:spMkLst>
            <pc:docMk/>
            <pc:sldMk cId="1965279062" sldId="508"/>
            <ac:spMk id="13" creationId="{F84CB39A-CAD9-4CEC-8722-E49B45BC6453}"/>
          </ac:spMkLst>
        </pc:spChg>
        <pc:picChg chg="del">
          <ac:chgData name="Jennifer Callahan" userId="03cf1076-fe93-4454-bb1e-74ed1e20c5b2" providerId="ADAL" clId="{E378E0D2-BE06-47F7-84CD-3322A58A5C85}" dt="2022-10-07T19:02:07.126" v="21342" actId="478"/>
          <ac:picMkLst>
            <pc:docMk/>
            <pc:sldMk cId="1965279062" sldId="508"/>
            <ac:picMk id="3" creationId="{625CBB8B-EAF7-71CB-6172-0E30DF605CDF}"/>
          </ac:picMkLst>
        </pc:picChg>
        <pc:picChg chg="del">
          <ac:chgData name="Jennifer Callahan" userId="03cf1076-fe93-4454-bb1e-74ed1e20c5b2" providerId="ADAL" clId="{E378E0D2-BE06-47F7-84CD-3322A58A5C85}" dt="2022-10-07T19:02:09.236" v="21343" actId="478"/>
          <ac:picMkLst>
            <pc:docMk/>
            <pc:sldMk cId="1965279062" sldId="508"/>
            <ac:picMk id="6" creationId="{798DCFF0-71B1-AB63-1DD3-48122766BA33}"/>
          </ac:picMkLst>
        </pc:picChg>
      </pc:sldChg>
      <pc:sldChg chg="modSp add mod">
        <pc:chgData name="Jennifer Callahan" userId="03cf1076-fe93-4454-bb1e-74ed1e20c5b2" providerId="ADAL" clId="{E378E0D2-BE06-47F7-84CD-3322A58A5C85}" dt="2022-10-07T19:07:26.855" v="21433" actId="255"/>
        <pc:sldMkLst>
          <pc:docMk/>
          <pc:sldMk cId="1482576970" sldId="509"/>
        </pc:sldMkLst>
        <pc:spChg chg="mod">
          <ac:chgData name="Jennifer Callahan" userId="03cf1076-fe93-4454-bb1e-74ed1e20c5b2" providerId="ADAL" clId="{E378E0D2-BE06-47F7-84CD-3322A58A5C85}" dt="2022-10-07T19:07:26.855" v="21433" actId="255"/>
          <ac:spMkLst>
            <pc:docMk/>
            <pc:sldMk cId="1482576970" sldId="509"/>
            <ac:spMk id="13" creationId="{F84CB39A-CAD9-4CEC-8722-E49B45BC6453}"/>
          </ac:spMkLst>
        </pc:spChg>
      </pc:sldChg>
      <pc:sldChg chg="modSp add mod">
        <pc:chgData name="Jennifer Callahan" userId="03cf1076-fe93-4454-bb1e-74ed1e20c5b2" providerId="ADAL" clId="{E378E0D2-BE06-47F7-84CD-3322A58A5C85}" dt="2022-10-07T19:19:48.342" v="21558" actId="255"/>
        <pc:sldMkLst>
          <pc:docMk/>
          <pc:sldMk cId="3699320432" sldId="510"/>
        </pc:sldMkLst>
        <pc:spChg chg="mod">
          <ac:chgData name="Jennifer Callahan" userId="03cf1076-fe93-4454-bb1e-74ed1e20c5b2" providerId="ADAL" clId="{E378E0D2-BE06-47F7-84CD-3322A58A5C85}" dt="2022-10-07T19:19:48.342" v="21558" actId="255"/>
          <ac:spMkLst>
            <pc:docMk/>
            <pc:sldMk cId="3699320432" sldId="510"/>
            <ac:spMk id="13" creationId="{F84CB39A-CAD9-4CEC-8722-E49B45BC6453}"/>
          </ac:spMkLst>
        </pc:spChg>
      </pc:sldChg>
      <pc:sldChg chg="addSp delSp modSp add mod">
        <pc:chgData name="Jennifer Callahan" userId="03cf1076-fe93-4454-bb1e-74ed1e20c5b2" providerId="ADAL" clId="{E378E0D2-BE06-47F7-84CD-3322A58A5C85}" dt="2022-10-11T00:50:12.608" v="26246" actId="1076"/>
        <pc:sldMkLst>
          <pc:docMk/>
          <pc:sldMk cId="2594752822" sldId="511"/>
        </pc:sldMkLst>
        <pc:spChg chg="add del">
          <ac:chgData name="Jennifer Callahan" userId="03cf1076-fe93-4454-bb1e-74ed1e20c5b2" providerId="ADAL" clId="{E378E0D2-BE06-47F7-84CD-3322A58A5C85}" dt="2022-10-11T00:49:49.295" v="26241" actId="22"/>
          <ac:spMkLst>
            <pc:docMk/>
            <pc:sldMk cId="2594752822" sldId="511"/>
            <ac:spMk id="5" creationId="{E5B29FA0-951D-0CE0-F408-C12B2FC5682D}"/>
          </ac:spMkLst>
        </pc:spChg>
        <pc:spChg chg="add mod">
          <ac:chgData name="Jennifer Callahan" userId="03cf1076-fe93-4454-bb1e-74ed1e20c5b2" providerId="ADAL" clId="{E378E0D2-BE06-47F7-84CD-3322A58A5C85}" dt="2022-10-11T00:50:12.608" v="26246" actId="1076"/>
          <ac:spMkLst>
            <pc:docMk/>
            <pc:sldMk cId="2594752822" sldId="511"/>
            <ac:spMk id="8" creationId="{79DAE180-FB73-2FF0-C2D8-81C105ABE7AD}"/>
          </ac:spMkLst>
        </pc:spChg>
        <pc:spChg chg="del mod">
          <ac:chgData name="Jennifer Callahan" userId="03cf1076-fe93-4454-bb1e-74ed1e20c5b2" providerId="ADAL" clId="{E378E0D2-BE06-47F7-84CD-3322A58A5C85}" dt="2022-10-11T00:49:30.824" v="26238" actId="21"/>
          <ac:spMkLst>
            <pc:docMk/>
            <pc:sldMk cId="2594752822" sldId="511"/>
            <ac:spMk id="12" creationId="{B6C5B136-2B74-40B0-AD73-B7D74582C079}"/>
          </ac:spMkLst>
        </pc:spChg>
        <pc:picChg chg="add mod">
          <ac:chgData name="Jennifer Callahan" userId="03cf1076-fe93-4454-bb1e-74ed1e20c5b2" providerId="ADAL" clId="{E378E0D2-BE06-47F7-84CD-3322A58A5C85}" dt="2022-10-11T00:49:35.293" v="26239" actId="1076"/>
          <ac:picMkLst>
            <pc:docMk/>
            <pc:sldMk cId="2594752822" sldId="511"/>
            <ac:picMk id="2" creationId="{5BFC91BA-0A09-CC86-89A2-EB37882952D8}"/>
          </ac:picMkLst>
        </pc:picChg>
        <pc:picChg chg="del">
          <ac:chgData name="Jennifer Callahan" userId="03cf1076-fe93-4454-bb1e-74ed1e20c5b2" providerId="ADAL" clId="{E378E0D2-BE06-47F7-84CD-3322A58A5C85}" dt="2022-10-07T19:23:42.507" v="21589" actId="478"/>
          <ac:picMkLst>
            <pc:docMk/>
            <pc:sldMk cId="2594752822" sldId="511"/>
            <ac:picMk id="10" creationId="{01BBFC60-40EA-FC3C-ABCC-13BB1DB3E49B}"/>
          </ac:picMkLst>
        </pc:picChg>
      </pc:sldChg>
      <pc:sldChg chg="modSp add del mod">
        <pc:chgData name="Jennifer Callahan" userId="03cf1076-fe93-4454-bb1e-74ed1e20c5b2" providerId="ADAL" clId="{E378E0D2-BE06-47F7-84CD-3322A58A5C85}" dt="2022-10-07T19:14:49.956" v="21506" actId="2696"/>
        <pc:sldMkLst>
          <pc:docMk/>
          <pc:sldMk cId="3600483993" sldId="511"/>
        </pc:sldMkLst>
        <pc:spChg chg="mod">
          <ac:chgData name="Jennifer Callahan" userId="03cf1076-fe93-4454-bb1e-74ed1e20c5b2" providerId="ADAL" clId="{E378E0D2-BE06-47F7-84CD-3322A58A5C85}" dt="2022-10-07T19:12:46.769" v="21489" actId="1076"/>
          <ac:spMkLst>
            <pc:docMk/>
            <pc:sldMk cId="3600483993" sldId="511"/>
            <ac:spMk id="13" creationId="{F84CB39A-CAD9-4CEC-8722-E49B45BC6453}"/>
          </ac:spMkLst>
        </pc:spChg>
      </pc:sldChg>
      <pc:sldChg chg="modSp add del mod">
        <pc:chgData name="Jennifer Callahan" userId="03cf1076-fe93-4454-bb1e-74ed1e20c5b2" providerId="ADAL" clId="{E378E0D2-BE06-47F7-84CD-3322A58A5C85}" dt="2022-10-07T19:18:49.801" v="21556" actId="2696"/>
        <pc:sldMkLst>
          <pc:docMk/>
          <pc:sldMk cId="226287443" sldId="512"/>
        </pc:sldMkLst>
        <pc:spChg chg="mod">
          <ac:chgData name="Jennifer Callahan" userId="03cf1076-fe93-4454-bb1e-74ed1e20c5b2" providerId="ADAL" clId="{E378E0D2-BE06-47F7-84CD-3322A58A5C85}" dt="2022-10-07T19:13:19.647" v="21492" actId="255"/>
          <ac:spMkLst>
            <pc:docMk/>
            <pc:sldMk cId="226287443" sldId="512"/>
            <ac:spMk id="8" creationId="{0750174C-88A0-4F5B-9698-6985671B1BCF}"/>
          </ac:spMkLst>
        </pc:spChg>
        <pc:spChg chg="mod">
          <ac:chgData name="Jennifer Callahan" userId="03cf1076-fe93-4454-bb1e-74ed1e20c5b2" providerId="ADAL" clId="{E378E0D2-BE06-47F7-84CD-3322A58A5C85}" dt="2022-10-07T19:18:28.444" v="21554" actId="20577"/>
          <ac:spMkLst>
            <pc:docMk/>
            <pc:sldMk cId="226287443" sldId="512"/>
            <ac:spMk id="13" creationId="{F84CB39A-CAD9-4CEC-8722-E49B45BC6453}"/>
          </ac:spMkLst>
        </pc:spChg>
      </pc:sldChg>
      <pc:sldChg chg="delSp modSp add mod modNotesTx">
        <pc:chgData name="Jennifer Callahan" userId="03cf1076-fe93-4454-bb1e-74ed1e20c5b2" providerId="ADAL" clId="{E378E0D2-BE06-47F7-84CD-3322A58A5C85}" dt="2022-10-11T01:32:14.438" v="28439" actId="20577"/>
        <pc:sldMkLst>
          <pc:docMk/>
          <pc:sldMk cId="2890941188" sldId="512"/>
        </pc:sldMkLst>
        <pc:spChg chg="mod">
          <ac:chgData name="Jennifer Callahan" userId="03cf1076-fe93-4454-bb1e-74ed1e20c5b2" providerId="ADAL" clId="{E378E0D2-BE06-47F7-84CD-3322A58A5C85}" dt="2022-10-10T22:59:48.978" v="22329" actId="14100"/>
          <ac:spMkLst>
            <pc:docMk/>
            <pc:sldMk cId="2890941188" sldId="512"/>
            <ac:spMk id="11" creationId="{23979784-EBD8-4D85-BA3E-084EFF814BE6}"/>
          </ac:spMkLst>
        </pc:spChg>
        <pc:spChg chg="mod">
          <ac:chgData name="Jennifer Callahan" userId="03cf1076-fe93-4454-bb1e-74ed1e20c5b2" providerId="ADAL" clId="{E378E0D2-BE06-47F7-84CD-3322A58A5C85}" dt="2022-10-11T01:32:14.438" v="28439" actId="20577"/>
          <ac:spMkLst>
            <pc:docMk/>
            <pc:sldMk cId="2890941188" sldId="512"/>
            <ac:spMk id="12" creationId="{B6C5B136-2B74-40B0-AD73-B7D74582C079}"/>
          </ac:spMkLst>
        </pc:spChg>
        <pc:picChg chg="del">
          <ac:chgData name="Jennifer Callahan" userId="03cf1076-fe93-4454-bb1e-74ed1e20c5b2" providerId="ADAL" clId="{E378E0D2-BE06-47F7-84CD-3322A58A5C85}" dt="2022-10-10T22:39:21.082" v="21909" actId="478"/>
          <ac:picMkLst>
            <pc:docMk/>
            <pc:sldMk cId="2890941188" sldId="512"/>
            <ac:picMk id="5" creationId="{E18C1E26-A4E2-FD4C-6540-5144EB70EFBB}"/>
          </ac:picMkLst>
        </pc:picChg>
      </pc:sldChg>
      <pc:sldChg chg="modSp add del mod">
        <pc:chgData name="Jennifer Callahan" userId="03cf1076-fe93-4454-bb1e-74ed1e20c5b2" providerId="ADAL" clId="{E378E0D2-BE06-47F7-84CD-3322A58A5C85}" dt="2022-10-07T19:18:36.873" v="21555" actId="2696"/>
        <pc:sldMkLst>
          <pc:docMk/>
          <pc:sldMk cId="2497433860" sldId="513"/>
        </pc:sldMkLst>
        <pc:spChg chg="mod">
          <ac:chgData name="Jennifer Callahan" userId="03cf1076-fe93-4454-bb1e-74ed1e20c5b2" providerId="ADAL" clId="{E378E0D2-BE06-47F7-84CD-3322A58A5C85}" dt="2022-10-07T19:15:05.458" v="21517" actId="20577"/>
          <ac:spMkLst>
            <pc:docMk/>
            <pc:sldMk cId="2497433860" sldId="513"/>
            <ac:spMk id="13" creationId="{F84CB39A-CAD9-4CEC-8722-E49B45BC6453}"/>
          </ac:spMkLst>
        </pc:spChg>
      </pc:sldChg>
      <pc:sldChg chg="modSp add mod">
        <pc:chgData name="Jennifer Callahan" userId="03cf1076-fe93-4454-bb1e-74ed1e20c5b2" providerId="ADAL" clId="{E378E0D2-BE06-47F7-84CD-3322A58A5C85}" dt="2022-10-10T23:38:02.964" v="23577" actId="1076"/>
        <pc:sldMkLst>
          <pc:docMk/>
          <pc:sldMk cId="3110784226" sldId="513"/>
        </pc:sldMkLst>
        <pc:spChg chg="mod">
          <ac:chgData name="Jennifer Callahan" userId="03cf1076-fe93-4454-bb1e-74ed1e20c5b2" providerId="ADAL" clId="{E378E0D2-BE06-47F7-84CD-3322A58A5C85}" dt="2022-10-10T23:37:48.885" v="23573" actId="20577"/>
          <ac:spMkLst>
            <pc:docMk/>
            <pc:sldMk cId="3110784226" sldId="513"/>
            <ac:spMk id="15" creationId="{3B150AB3-843C-4AE2-B229-3CD151C2D6A2}"/>
          </ac:spMkLst>
        </pc:spChg>
        <pc:graphicFrameChg chg="mod modGraphic">
          <ac:chgData name="Jennifer Callahan" userId="03cf1076-fe93-4454-bb1e-74ed1e20c5b2" providerId="ADAL" clId="{E378E0D2-BE06-47F7-84CD-3322A58A5C85}" dt="2022-10-10T23:38:02.964" v="23577" actId="1076"/>
          <ac:graphicFrameMkLst>
            <pc:docMk/>
            <pc:sldMk cId="3110784226" sldId="513"/>
            <ac:graphicFrameMk id="2" creationId="{CA3C093D-50B0-38C7-543B-9B580F839C07}"/>
          </ac:graphicFrameMkLst>
        </pc:graphicFrameChg>
      </pc:sldChg>
      <pc:sldChg chg="modSp add mod">
        <pc:chgData name="Jennifer Callahan" userId="03cf1076-fe93-4454-bb1e-74ed1e20c5b2" providerId="ADAL" clId="{E378E0D2-BE06-47F7-84CD-3322A58A5C85}" dt="2022-10-11T00:41:07.201" v="26194" actId="20577"/>
        <pc:sldMkLst>
          <pc:docMk/>
          <pc:sldMk cId="2522635391" sldId="514"/>
        </pc:sldMkLst>
        <pc:spChg chg="mod">
          <ac:chgData name="Jennifer Callahan" userId="03cf1076-fe93-4454-bb1e-74ed1e20c5b2" providerId="ADAL" clId="{E378E0D2-BE06-47F7-84CD-3322A58A5C85}" dt="2022-10-11T00:41:07.201" v="26194" actId="20577"/>
          <ac:spMkLst>
            <pc:docMk/>
            <pc:sldMk cId="2522635391" sldId="514"/>
            <ac:spMk id="15" creationId="{3B150AB3-843C-4AE2-B229-3CD151C2D6A2}"/>
          </ac:spMkLst>
        </pc:spChg>
      </pc:sldChg>
      <pc:sldChg chg="delSp modSp add del mod">
        <pc:chgData name="Jennifer Callahan" userId="03cf1076-fe93-4454-bb1e-74ed1e20c5b2" providerId="ADAL" clId="{E378E0D2-BE06-47F7-84CD-3322A58A5C85}" dt="2022-10-10T23:42:02.285" v="23617" actId="2696"/>
        <pc:sldMkLst>
          <pc:docMk/>
          <pc:sldMk cId="819267176" sldId="515"/>
        </pc:sldMkLst>
        <pc:spChg chg="mod">
          <ac:chgData name="Jennifer Callahan" userId="03cf1076-fe93-4454-bb1e-74ed1e20c5b2" providerId="ADAL" clId="{E378E0D2-BE06-47F7-84CD-3322A58A5C85}" dt="2022-10-10T23:23:55.801" v="23241" actId="20577"/>
          <ac:spMkLst>
            <pc:docMk/>
            <pc:sldMk cId="819267176" sldId="515"/>
            <ac:spMk id="15" creationId="{3B150AB3-843C-4AE2-B229-3CD151C2D6A2}"/>
          </ac:spMkLst>
        </pc:spChg>
        <pc:graphicFrameChg chg="del">
          <ac:chgData name="Jennifer Callahan" userId="03cf1076-fe93-4454-bb1e-74ed1e20c5b2" providerId="ADAL" clId="{E378E0D2-BE06-47F7-84CD-3322A58A5C85}" dt="2022-10-10T23:24:01.772" v="23242" actId="21"/>
          <ac:graphicFrameMkLst>
            <pc:docMk/>
            <pc:sldMk cId="819267176" sldId="515"/>
            <ac:graphicFrameMk id="2" creationId="{C2E63AAF-5C96-6BDE-CA96-9C1F4046C123}"/>
          </ac:graphicFrameMkLst>
        </pc:graphicFrameChg>
      </pc:sldChg>
      <pc:sldChg chg="modSp add mod">
        <pc:chgData name="Jennifer Callahan" userId="03cf1076-fe93-4454-bb1e-74ed1e20c5b2" providerId="ADAL" clId="{E378E0D2-BE06-47F7-84CD-3322A58A5C85}" dt="2022-10-11T00:06:33.110" v="24608" actId="1076"/>
        <pc:sldMkLst>
          <pc:docMk/>
          <pc:sldMk cId="921878980" sldId="515"/>
        </pc:sldMkLst>
        <pc:spChg chg="mod">
          <ac:chgData name="Jennifer Callahan" userId="03cf1076-fe93-4454-bb1e-74ed1e20c5b2" providerId="ADAL" clId="{E378E0D2-BE06-47F7-84CD-3322A58A5C85}" dt="2022-10-11T00:06:33.110" v="24608" actId="1076"/>
          <ac:spMkLst>
            <pc:docMk/>
            <pc:sldMk cId="921878980" sldId="515"/>
            <ac:spMk id="13" creationId="{F84CB39A-CAD9-4CEC-8722-E49B45BC6453}"/>
          </ac:spMkLst>
        </pc:spChg>
      </pc:sldChg>
      <pc:sldChg chg="modSp add mod">
        <pc:chgData name="Jennifer Callahan" userId="03cf1076-fe93-4454-bb1e-74ed1e20c5b2" providerId="ADAL" clId="{E378E0D2-BE06-47F7-84CD-3322A58A5C85}" dt="2022-10-11T00:11:33.578" v="24970" actId="1076"/>
        <pc:sldMkLst>
          <pc:docMk/>
          <pc:sldMk cId="1477006345" sldId="516"/>
        </pc:sldMkLst>
        <pc:spChg chg="mod">
          <ac:chgData name="Jennifer Callahan" userId="03cf1076-fe93-4454-bb1e-74ed1e20c5b2" providerId="ADAL" clId="{E378E0D2-BE06-47F7-84CD-3322A58A5C85}" dt="2022-10-11T00:11:33.578" v="24970" actId="1076"/>
          <ac:spMkLst>
            <pc:docMk/>
            <pc:sldMk cId="1477006345" sldId="516"/>
            <ac:spMk id="13" creationId="{F84CB39A-CAD9-4CEC-8722-E49B45BC6453}"/>
          </ac:spMkLst>
        </pc:spChg>
      </pc:sldChg>
      <pc:sldChg chg="modSp add mod">
        <pc:chgData name="Jennifer Callahan" userId="03cf1076-fe93-4454-bb1e-74ed1e20c5b2" providerId="ADAL" clId="{E378E0D2-BE06-47F7-84CD-3322A58A5C85}" dt="2022-10-11T00:20:05.471" v="25279"/>
        <pc:sldMkLst>
          <pc:docMk/>
          <pc:sldMk cId="2773631074" sldId="517"/>
        </pc:sldMkLst>
        <pc:spChg chg="mod">
          <ac:chgData name="Jennifer Callahan" userId="03cf1076-fe93-4454-bb1e-74ed1e20c5b2" providerId="ADAL" clId="{E378E0D2-BE06-47F7-84CD-3322A58A5C85}" dt="2022-10-11T00:20:05.471" v="25279"/>
          <ac:spMkLst>
            <pc:docMk/>
            <pc:sldMk cId="2773631074" sldId="517"/>
            <ac:spMk id="13" creationId="{F84CB39A-CAD9-4CEC-8722-E49B45BC6453}"/>
          </ac:spMkLst>
        </pc:spChg>
      </pc:sldChg>
      <pc:sldChg chg="delSp modSp add mod modNotesTx">
        <pc:chgData name="Jennifer Callahan" userId="03cf1076-fe93-4454-bb1e-74ed1e20c5b2" providerId="ADAL" clId="{E378E0D2-BE06-47F7-84CD-3322A58A5C85}" dt="2022-10-11T00:41:58.245" v="26198" actId="20577"/>
        <pc:sldMkLst>
          <pc:docMk/>
          <pc:sldMk cId="1840081548" sldId="518"/>
        </pc:sldMkLst>
        <pc:spChg chg="mod">
          <ac:chgData name="Jennifer Callahan" userId="03cf1076-fe93-4454-bb1e-74ed1e20c5b2" providerId="ADAL" clId="{E378E0D2-BE06-47F7-84CD-3322A58A5C85}" dt="2022-10-11T00:21:06.485" v="25284" actId="14100"/>
          <ac:spMkLst>
            <pc:docMk/>
            <pc:sldMk cId="1840081548" sldId="518"/>
            <ac:spMk id="2" creationId="{42AC3DB0-6E38-48E6-9A0D-73967368D424}"/>
          </ac:spMkLst>
        </pc:spChg>
        <pc:spChg chg="mod">
          <ac:chgData name="Jennifer Callahan" userId="03cf1076-fe93-4454-bb1e-74ed1e20c5b2" providerId="ADAL" clId="{E378E0D2-BE06-47F7-84CD-3322A58A5C85}" dt="2022-10-11T00:41:58.245" v="26198" actId="20577"/>
          <ac:spMkLst>
            <pc:docMk/>
            <pc:sldMk cId="1840081548" sldId="518"/>
            <ac:spMk id="3" creationId="{B0AA0115-20B4-4C86-8537-D9BA80784B9D}"/>
          </ac:spMkLst>
        </pc:spChg>
        <pc:picChg chg="del">
          <ac:chgData name="Jennifer Callahan" userId="03cf1076-fe93-4454-bb1e-74ed1e20c5b2" providerId="ADAL" clId="{E378E0D2-BE06-47F7-84CD-3322A58A5C85}" dt="2022-10-11T00:20:51.345" v="25281" actId="478"/>
          <ac:picMkLst>
            <pc:docMk/>
            <pc:sldMk cId="1840081548" sldId="518"/>
            <ac:picMk id="8" creationId="{3E7BD3DE-A17F-3596-6FE7-4DCAB0EE0C59}"/>
          </ac:picMkLst>
        </pc:picChg>
      </pc:sldChg>
      <pc:sldChg chg="modSp add mod ord">
        <pc:chgData name="Jennifer Callahan" userId="03cf1076-fe93-4454-bb1e-74ed1e20c5b2" providerId="ADAL" clId="{E378E0D2-BE06-47F7-84CD-3322A58A5C85}" dt="2022-10-11T00:41:51.675" v="26196" actId="6549"/>
        <pc:sldMkLst>
          <pc:docMk/>
          <pc:sldMk cId="1456883404" sldId="519"/>
        </pc:sldMkLst>
        <pc:spChg chg="mod">
          <ac:chgData name="Jennifer Callahan" userId="03cf1076-fe93-4454-bb1e-74ed1e20c5b2" providerId="ADAL" clId="{E378E0D2-BE06-47F7-84CD-3322A58A5C85}" dt="2022-10-11T00:41:51.675" v="26196" actId="6549"/>
          <ac:spMkLst>
            <pc:docMk/>
            <pc:sldMk cId="1456883404" sldId="519"/>
            <ac:spMk id="3" creationId="{B0AA0115-20B4-4C86-8537-D9BA80784B9D}"/>
          </ac:spMkLst>
        </pc:spChg>
      </pc:sldChg>
      <pc:sldChg chg="modSp add mod ord">
        <pc:chgData name="Jennifer Callahan" userId="03cf1076-fe93-4454-bb1e-74ed1e20c5b2" providerId="ADAL" clId="{E378E0D2-BE06-47F7-84CD-3322A58A5C85}" dt="2022-10-11T00:58:37.458" v="26697" actId="20577"/>
        <pc:sldMkLst>
          <pc:docMk/>
          <pc:sldMk cId="173969613" sldId="520"/>
        </pc:sldMkLst>
        <pc:spChg chg="mod">
          <ac:chgData name="Jennifer Callahan" userId="03cf1076-fe93-4454-bb1e-74ed1e20c5b2" providerId="ADAL" clId="{E378E0D2-BE06-47F7-84CD-3322A58A5C85}" dt="2022-10-11T00:53:41.900" v="26333" actId="20577"/>
          <ac:spMkLst>
            <pc:docMk/>
            <pc:sldMk cId="173969613" sldId="520"/>
            <ac:spMk id="8" creationId="{0750174C-88A0-4F5B-9698-6985671B1BCF}"/>
          </ac:spMkLst>
        </pc:spChg>
        <pc:spChg chg="mod">
          <ac:chgData name="Jennifer Callahan" userId="03cf1076-fe93-4454-bb1e-74ed1e20c5b2" providerId="ADAL" clId="{E378E0D2-BE06-47F7-84CD-3322A58A5C85}" dt="2022-10-11T00:58:37.458" v="26697" actId="20577"/>
          <ac:spMkLst>
            <pc:docMk/>
            <pc:sldMk cId="173969613" sldId="520"/>
            <ac:spMk id="13" creationId="{F84CB39A-CAD9-4CEC-8722-E49B45BC6453}"/>
          </ac:spMkLst>
        </pc:spChg>
      </pc:sldChg>
      <pc:sldChg chg="add del">
        <pc:chgData name="Jennifer Callahan" userId="03cf1076-fe93-4454-bb1e-74ed1e20c5b2" providerId="ADAL" clId="{E378E0D2-BE06-47F7-84CD-3322A58A5C85}" dt="2022-10-11T00:50:22.524" v="26247" actId="2696"/>
        <pc:sldMkLst>
          <pc:docMk/>
          <pc:sldMk cId="4127957643" sldId="520"/>
        </pc:sldMkLst>
      </pc:sldChg>
      <pc:sldChg chg="addSp modSp add mod">
        <pc:chgData name="Jennifer Callahan" userId="03cf1076-fe93-4454-bb1e-74ed1e20c5b2" providerId="ADAL" clId="{E378E0D2-BE06-47F7-84CD-3322A58A5C85}" dt="2022-10-11T01:23:11.076" v="28033" actId="20577"/>
        <pc:sldMkLst>
          <pc:docMk/>
          <pc:sldMk cId="3772392777" sldId="521"/>
        </pc:sldMkLst>
        <pc:spChg chg="mod">
          <ac:chgData name="Jennifer Callahan" userId="03cf1076-fe93-4454-bb1e-74ed1e20c5b2" providerId="ADAL" clId="{E378E0D2-BE06-47F7-84CD-3322A58A5C85}" dt="2022-10-11T01:23:11.076" v="28033" actId="20577"/>
          <ac:spMkLst>
            <pc:docMk/>
            <pc:sldMk cId="3772392777" sldId="521"/>
            <ac:spMk id="12" creationId="{B6C5B136-2B74-40B0-AD73-B7D74582C079}"/>
          </ac:spMkLst>
        </pc:spChg>
        <pc:picChg chg="add mod">
          <ac:chgData name="Jennifer Callahan" userId="03cf1076-fe93-4454-bb1e-74ed1e20c5b2" providerId="ADAL" clId="{E378E0D2-BE06-47F7-84CD-3322A58A5C85}" dt="2022-10-11T01:12:34.323" v="27758" actId="1076"/>
          <ac:picMkLst>
            <pc:docMk/>
            <pc:sldMk cId="3772392777" sldId="521"/>
            <ac:picMk id="3" creationId="{56B486BD-3CCB-45D0-6D6F-065261998DF3}"/>
          </ac:picMkLst>
        </pc:picChg>
      </pc:sldChg>
      <pc:sldChg chg="modSp add mod modNotesTx">
        <pc:chgData name="Jennifer Callahan" userId="03cf1076-fe93-4454-bb1e-74ed1e20c5b2" providerId="ADAL" clId="{E378E0D2-BE06-47F7-84CD-3322A58A5C85}" dt="2022-10-11T01:45:43.553" v="29388" actId="20577"/>
        <pc:sldMkLst>
          <pc:docMk/>
          <pc:sldMk cId="120399499" sldId="522"/>
        </pc:sldMkLst>
        <pc:spChg chg="mod">
          <ac:chgData name="Jennifer Callahan" userId="03cf1076-fe93-4454-bb1e-74ed1e20c5b2" providerId="ADAL" clId="{E378E0D2-BE06-47F7-84CD-3322A58A5C85}" dt="2022-10-11T01:32:55.447" v="28456" actId="20577"/>
          <ac:spMkLst>
            <pc:docMk/>
            <pc:sldMk cId="120399499" sldId="522"/>
            <ac:spMk id="11" creationId="{23979784-EBD8-4D85-BA3E-084EFF814BE6}"/>
          </ac:spMkLst>
        </pc:spChg>
        <pc:spChg chg="mod">
          <ac:chgData name="Jennifer Callahan" userId="03cf1076-fe93-4454-bb1e-74ed1e20c5b2" providerId="ADAL" clId="{E378E0D2-BE06-47F7-84CD-3322A58A5C85}" dt="2022-10-11T01:45:43.553" v="29388" actId="20577"/>
          <ac:spMkLst>
            <pc:docMk/>
            <pc:sldMk cId="120399499" sldId="522"/>
            <ac:spMk id="12" creationId="{B6C5B136-2B74-40B0-AD73-B7D74582C07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41ADAB-3C5D-436C-9A1C-125BE5EF61AF}" type="datetimeFigureOut">
              <a:rPr lang="en-US" smtClean="0"/>
              <a:t>1/5/2024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FA23FA-8EC3-423B-9408-1E3DA7E3ADCB}" type="slidenum">
              <a:rPr lang="en-US" smtClean="0"/>
              <a:t>‹#›</a:t>
            </a:fld>
            <a:endParaRPr lang="en-US"/>
          </a:p>
        </p:txBody>
      </p:sp>
    </p:spTree>
    <p:extLst>
      <p:ext uri="{BB962C8B-B14F-4D97-AF65-F5344CB8AC3E}">
        <p14:creationId xmlns:p14="http://schemas.microsoft.com/office/powerpoint/2010/main" val="23502632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Week 3 of our MDS boot camp series and we couldn’t be happier to have you all along.  </a:t>
            </a:r>
          </a:p>
          <a:p>
            <a:r>
              <a:rPr lang="en-US" dirty="0">
                <a:cs typeface="Calibri"/>
              </a:rPr>
              <a:t>Now that Section G is officially removed from federal assessments- Remember, some of you may still have to use Section G for your Optional State Assessments (OSA), but for everyone else and for our purposes for this Boot Camp, Section G is no more.</a:t>
            </a:r>
          </a:p>
          <a:p>
            <a:endParaRPr lang="en-US" dirty="0">
              <a:cs typeface="Calibri"/>
            </a:endParaRPr>
          </a:p>
          <a:p>
            <a:r>
              <a:rPr lang="en-US" dirty="0">
                <a:cs typeface="Calibri"/>
              </a:rPr>
              <a:t>Even though we went from talking about both Section G and GG to just Section GG here, there is still a plenty to cover- so Buckle up buttercup because we’ve got a long way to go and a short time to get there!</a:t>
            </a:r>
          </a:p>
        </p:txBody>
      </p:sp>
      <p:sp>
        <p:nvSpPr>
          <p:cNvPr id="4" name="Slide Number Placeholder 3"/>
          <p:cNvSpPr>
            <a:spLocks noGrp="1"/>
          </p:cNvSpPr>
          <p:nvPr>
            <p:ph type="sldNum" sz="quarter" idx="5"/>
          </p:nvPr>
        </p:nvSpPr>
        <p:spPr/>
        <p:txBody>
          <a:bodyPr/>
          <a:lstStyle/>
          <a:p>
            <a:fld id="{96FA23FA-8EC3-423B-9408-1E3DA7E3ADCB}" type="slidenum">
              <a:rPr lang="en-US" smtClean="0"/>
              <a:t>2</a:t>
            </a:fld>
            <a:endParaRPr lang="en-US"/>
          </a:p>
        </p:txBody>
      </p:sp>
    </p:spTree>
    <p:extLst>
      <p:ext uri="{BB962C8B-B14F-4D97-AF65-F5344CB8AC3E}">
        <p14:creationId xmlns:p14="http://schemas.microsoft.com/office/powerpoint/2010/main" val="4107761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coding is the same for both Self-Care and Mobility GG items and is also the same across assessments</a:t>
            </a:r>
          </a:p>
        </p:txBody>
      </p:sp>
      <p:sp>
        <p:nvSpPr>
          <p:cNvPr id="4" name="Slide Number Placeholder 3"/>
          <p:cNvSpPr>
            <a:spLocks noGrp="1"/>
          </p:cNvSpPr>
          <p:nvPr>
            <p:ph type="sldNum" sz="quarter" idx="5"/>
          </p:nvPr>
        </p:nvSpPr>
        <p:spPr/>
        <p:txBody>
          <a:bodyPr/>
          <a:lstStyle/>
          <a:p>
            <a:fld id="{96FA23FA-8EC3-423B-9408-1E3DA7E3ADCB}" type="slidenum">
              <a:rPr lang="en-US" smtClean="0"/>
              <a:t>11</a:t>
            </a:fld>
            <a:endParaRPr lang="en-US"/>
          </a:p>
        </p:txBody>
      </p:sp>
    </p:spTree>
    <p:extLst>
      <p:ext uri="{BB962C8B-B14F-4D97-AF65-F5344CB8AC3E}">
        <p14:creationId xmlns:p14="http://schemas.microsoft.com/office/powerpoint/2010/main" val="8939464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FA23FA-8EC3-423B-9408-1E3DA7E3ADCB}" type="slidenum">
              <a:rPr lang="en-US" smtClean="0"/>
              <a:t>12</a:t>
            </a:fld>
            <a:endParaRPr lang="en-US"/>
          </a:p>
        </p:txBody>
      </p:sp>
    </p:spTree>
    <p:extLst>
      <p:ext uri="{BB962C8B-B14F-4D97-AF65-F5344CB8AC3E}">
        <p14:creationId xmlns:p14="http://schemas.microsoft.com/office/powerpoint/2010/main" val="31958753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FA23FA-8EC3-423B-9408-1E3DA7E3ADCB}" type="slidenum">
              <a:rPr lang="en-US" smtClean="0"/>
              <a:t>13</a:t>
            </a:fld>
            <a:endParaRPr lang="en-US"/>
          </a:p>
        </p:txBody>
      </p:sp>
    </p:spTree>
    <p:extLst>
      <p:ext uri="{BB962C8B-B14F-4D97-AF65-F5344CB8AC3E}">
        <p14:creationId xmlns:p14="http://schemas.microsoft.com/office/powerpoint/2010/main" val="27395059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Just some general coding tips here- straight from the RAI</a:t>
            </a:r>
          </a:p>
        </p:txBody>
      </p:sp>
      <p:sp>
        <p:nvSpPr>
          <p:cNvPr id="4" name="Slide Number Placeholder 3"/>
          <p:cNvSpPr>
            <a:spLocks noGrp="1"/>
          </p:cNvSpPr>
          <p:nvPr>
            <p:ph type="sldNum" sz="quarter" idx="5"/>
          </p:nvPr>
        </p:nvSpPr>
        <p:spPr/>
        <p:txBody>
          <a:bodyPr/>
          <a:lstStyle/>
          <a:p>
            <a:fld id="{96FA23FA-8EC3-423B-9408-1E3DA7E3ADCB}" type="slidenum">
              <a:rPr lang="en-US" smtClean="0"/>
              <a:t>14</a:t>
            </a:fld>
            <a:endParaRPr lang="en-US"/>
          </a:p>
        </p:txBody>
      </p:sp>
    </p:spTree>
    <p:extLst>
      <p:ext uri="{BB962C8B-B14F-4D97-AF65-F5344CB8AC3E}">
        <p14:creationId xmlns:p14="http://schemas.microsoft.com/office/powerpoint/2010/main" val="17672865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Decision tree from RAI</a:t>
            </a:r>
          </a:p>
        </p:txBody>
      </p:sp>
      <p:sp>
        <p:nvSpPr>
          <p:cNvPr id="4" name="Slide Number Placeholder 3"/>
          <p:cNvSpPr>
            <a:spLocks noGrp="1"/>
          </p:cNvSpPr>
          <p:nvPr>
            <p:ph type="sldNum" sz="quarter" idx="5"/>
          </p:nvPr>
        </p:nvSpPr>
        <p:spPr/>
        <p:txBody>
          <a:bodyPr/>
          <a:lstStyle/>
          <a:p>
            <a:fld id="{96FA23FA-8EC3-423B-9408-1E3DA7E3ADCB}" type="slidenum">
              <a:rPr lang="en-US" smtClean="0"/>
              <a:t>15</a:t>
            </a:fld>
            <a:endParaRPr lang="en-US"/>
          </a:p>
        </p:txBody>
      </p:sp>
    </p:spTree>
    <p:extLst>
      <p:ext uri="{BB962C8B-B14F-4D97-AF65-F5344CB8AC3E}">
        <p14:creationId xmlns:p14="http://schemas.microsoft.com/office/powerpoint/2010/main" val="14397379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get into the Self-Care items first- as this is the order on the MDS</a:t>
            </a:r>
          </a:p>
          <a:p>
            <a:r>
              <a:rPr lang="en-US" dirty="0"/>
              <a:t>Notice the ones with the stars- QM is Quality measure FS is Function Score</a:t>
            </a:r>
          </a:p>
          <a:p>
            <a:r>
              <a:rPr lang="en-US" dirty="0"/>
              <a:t>These first 3 items-Eating, Oral Hygiene and Toileting Hygiene all count toward the PT/OT FS, and Eating and Toileting Hygiene both count toward </a:t>
            </a:r>
            <a:r>
              <a:rPr lang="en-US" dirty="0" err="1"/>
              <a:t>Nsg</a:t>
            </a:r>
            <a:r>
              <a:rPr lang="en-US" dirty="0"/>
              <a:t> FS.  Each of these are “whole” items when it comes to the FS calculation, that is they are not averaged together with any other GG items to come up with a FS like Bed Mobility, transfers and the ambulation items are.</a:t>
            </a:r>
          </a:p>
          <a:p>
            <a:endParaRPr lang="en-US" dirty="0"/>
          </a:p>
          <a:p>
            <a:r>
              <a:rPr lang="en-US" dirty="0"/>
              <a:t>Eating is also considered late loss ADLs and part of a calculation used for the QM increased help with ADLs- </a:t>
            </a:r>
          </a:p>
        </p:txBody>
      </p:sp>
      <p:sp>
        <p:nvSpPr>
          <p:cNvPr id="4" name="Slide Number Placeholder 3"/>
          <p:cNvSpPr>
            <a:spLocks noGrp="1"/>
          </p:cNvSpPr>
          <p:nvPr>
            <p:ph type="sldNum" sz="quarter" idx="5"/>
          </p:nvPr>
        </p:nvSpPr>
        <p:spPr/>
        <p:txBody>
          <a:bodyPr/>
          <a:lstStyle/>
          <a:p>
            <a:fld id="{96FA23FA-8EC3-423B-9408-1E3DA7E3ADCB}" type="slidenum">
              <a:rPr lang="en-US" smtClean="0"/>
              <a:t>16</a:t>
            </a:fld>
            <a:endParaRPr lang="en-US"/>
          </a:p>
        </p:txBody>
      </p:sp>
    </p:spTree>
    <p:extLst>
      <p:ext uri="{BB962C8B-B14F-4D97-AF65-F5344CB8AC3E}">
        <p14:creationId xmlns:p14="http://schemas.microsoft.com/office/powerpoint/2010/main" val="18717779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New item added here 10/1/23 from Section G-personal hygiene</a:t>
            </a:r>
          </a:p>
        </p:txBody>
      </p:sp>
      <p:sp>
        <p:nvSpPr>
          <p:cNvPr id="4" name="Slide Number Placeholder 3"/>
          <p:cNvSpPr>
            <a:spLocks noGrp="1"/>
          </p:cNvSpPr>
          <p:nvPr>
            <p:ph type="sldNum" sz="quarter" idx="5"/>
          </p:nvPr>
        </p:nvSpPr>
        <p:spPr/>
        <p:txBody>
          <a:bodyPr/>
          <a:lstStyle/>
          <a:p>
            <a:fld id="{96FA23FA-8EC3-423B-9408-1E3DA7E3ADCB}" type="slidenum">
              <a:rPr lang="en-US" smtClean="0"/>
              <a:t>17</a:t>
            </a:fld>
            <a:endParaRPr lang="en-US"/>
          </a:p>
        </p:txBody>
      </p:sp>
    </p:spTree>
    <p:extLst>
      <p:ext uri="{BB962C8B-B14F-4D97-AF65-F5344CB8AC3E}">
        <p14:creationId xmlns:p14="http://schemas.microsoft.com/office/powerpoint/2010/main" val="16894445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FA23FA-8EC3-423B-9408-1E3DA7E3ADCB}" type="slidenum">
              <a:rPr lang="en-US" smtClean="0"/>
              <a:t>18</a:t>
            </a:fld>
            <a:endParaRPr lang="en-US"/>
          </a:p>
        </p:txBody>
      </p:sp>
    </p:spTree>
    <p:extLst>
      <p:ext uri="{BB962C8B-B14F-4D97-AF65-F5344CB8AC3E}">
        <p14:creationId xmlns:p14="http://schemas.microsoft.com/office/powerpoint/2010/main" val="12043770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FA23FA-8EC3-423B-9408-1E3DA7E3ADCB}" type="slidenum">
              <a:rPr lang="en-US" smtClean="0"/>
              <a:t>19</a:t>
            </a:fld>
            <a:endParaRPr lang="en-US"/>
          </a:p>
        </p:txBody>
      </p:sp>
    </p:spTree>
    <p:extLst>
      <p:ext uri="{BB962C8B-B14F-4D97-AF65-F5344CB8AC3E}">
        <p14:creationId xmlns:p14="http://schemas.microsoft.com/office/powerpoint/2010/main" val="30197872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FA23FA-8EC3-423B-9408-1E3DA7E3ADCB}" type="slidenum">
              <a:rPr lang="en-US" smtClean="0"/>
              <a:t>20</a:t>
            </a:fld>
            <a:endParaRPr lang="en-US"/>
          </a:p>
        </p:txBody>
      </p:sp>
    </p:spTree>
    <p:extLst>
      <p:ext uri="{BB962C8B-B14F-4D97-AF65-F5344CB8AC3E}">
        <p14:creationId xmlns:p14="http://schemas.microsoft.com/office/powerpoint/2010/main" val="7256105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GG: Functional Abilities and Goals- here are the highlights- we will go into detail for each one of these pieces.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we move through GG-pay attention to the lookback periods-</a:t>
            </a:r>
          </a:p>
          <a:p>
            <a:endParaRPr lang="en-US" dirty="0"/>
          </a:p>
        </p:txBody>
      </p:sp>
      <p:sp>
        <p:nvSpPr>
          <p:cNvPr id="4" name="Slide Number Placeholder 3"/>
          <p:cNvSpPr>
            <a:spLocks noGrp="1"/>
          </p:cNvSpPr>
          <p:nvPr>
            <p:ph type="sldNum" sz="quarter" idx="5"/>
          </p:nvPr>
        </p:nvSpPr>
        <p:spPr/>
        <p:txBody>
          <a:bodyPr/>
          <a:lstStyle/>
          <a:p>
            <a:fld id="{96FA23FA-8EC3-423B-9408-1E3DA7E3ADCB}" type="slidenum">
              <a:rPr lang="en-US" smtClean="0"/>
              <a:t>3</a:t>
            </a:fld>
            <a:endParaRPr lang="en-US"/>
          </a:p>
        </p:txBody>
      </p:sp>
    </p:spTree>
    <p:extLst>
      <p:ext uri="{BB962C8B-B14F-4D97-AF65-F5344CB8AC3E}">
        <p14:creationId xmlns:p14="http://schemas.microsoft.com/office/powerpoint/2010/main" val="36932668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Code resident’s usual performance and discharge goal</a:t>
            </a:r>
          </a:p>
        </p:txBody>
      </p:sp>
      <p:sp>
        <p:nvSpPr>
          <p:cNvPr id="4" name="Slide Number Placeholder 3"/>
          <p:cNvSpPr>
            <a:spLocks noGrp="1"/>
          </p:cNvSpPr>
          <p:nvPr>
            <p:ph type="sldNum" sz="quarter" idx="5"/>
          </p:nvPr>
        </p:nvSpPr>
        <p:spPr/>
        <p:txBody>
          <a:bodyPr/>
          <a:lstStyle/>
          <a:p>
            <a:fld id="{96FA23FA-8EC3-423B-9408-1E3DA7E3ADCB}" type="slidenum">
              <a:rPr lang="en-US" smtClean="0"/>
              <a:t>21</a:t>
            </a:fld>
            <a:endParaRPr lang="en-US"/>
          </a:p>
        </p:txBody>
      </p:sp>
    </p:spTree>
    <p:extLst>
      <p:ext uri="{BB962C8B-B14F-4D97-AF65-F5344CB8AC3E}">
        <p14:creationId xmlns:p14="http://schemas.microsoft.com/office/powerpoint/2010/main" val="3692259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They didn’t really give any coding tips here perse in the RAI- just gave the definition over again…</a:t>
            </a:r>
          </a:p>
        </p:txBody>
      </p:sp>
      <p:sp>
        <p:nvSpPr>
          <p:cNvPr id="4" name="Slide Number Placeholder 3"/>
          <p:cNvSpPr>
            <a:spLocks noGrp="1"/>
          </p:cNvSpPr>
          <p:nvPr>
            <p:ph type="sldNum" sz="quarter" idx="5"/>
          </p:nvPr>
        </p:nvSpPr>
        <p:spPr/>
        <p:txBody>
          <a:bodyPr/>
          <a:lstStyle/>
          <a:p>
            <a:fld id="{96FA23FA-8EC3-423B-9408-1E3DA7E3ADCB}" type="slidenum">
              <a:rPr lang="en-US" smtClean="0"/>
              <a:t>22</a:t>
            </a:fld>
            <a:endParaRPr lang="en-US"/>
          </a:p>
        </p:txBody>
      </p:sp>
    </p:spTree>
    <p:extLst>
      <p:ext uri="{BB962C8B-B14F-4D97-AF65-F5344CB8AC3E}">
        <p14:creationId xmlns:p14="http://schemas.microsoft.com/office/powerpoint/2010/main" val="30224017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Column 1-Admission performance needs to be completed when the assessment is an admission assessment.</a:t>
            </a:r>
          </a:p>
          <a:p>
            <a:r>
              <a:rPr lang="en-US" dirty="0"/>
              <a:t>For column 2- Discharge Goals for Self Care items:  this is no longer required as part of the 100% of 90% QRP, (even though it still says it in the RAI) as of 10/1/23, no discharge goal is needed</a:t>
            </a:r>
          </a:p>
          <a:p>
            <a:endParaRPr lang="en-US" dirty="0"/>
          </a:p>
          <a:p>
            <a:r>
              <a:rPr lang="en-US" dirty="0"/>
              <a:t>I have provided a quote on the next slide for the D/C goals not being needed…</a:t>
            </a:r>
          </a:p>
          <a:p>
            <a:endParaRPr lang="en-US" sz="1800" b="0" i="0" u="none" strike="noStrike" baseline="0" dirty="0">
              <a:solidFill>
                <a:srgbClr val="8A0000"/>
              </a:solidFill>
              <a:latin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96FA23FA-8EC3-423B-9408-1E3DA7E3ADCB}" type="slidenum">
              <a:rPr lang="en-US" smtClean="0"/>
              <a:t>23</a:t>
            </a:fld>
            <a:endParaRPr lang="en-US"/>
          </a:p>
        </p:txBody>
      </p:sp>
    </p:spTree>
    <p:extLst>
      <p:ext uri="{BB962C8B-B14F-4D97-AF65-F5344CB8AC3E}">
        <p14:creationId xmlns:p14="http://schemas.microsoft.com/office/powerpoint/2010/main" val="14948055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FA23FA-8EC3-423B-9408-1E3DA7E3ADCB}" type="slidenum">
              <a:rPr lang="en-US" smtClean="0"/>
              <a:t>24</a:t>
            </a:fld>
            <a:endParaRPr lang="en-US"/>
          </a:p>
        </p:txBody>
      </p:sp>
    </p:spTree>
    <p:extLst>
      <p:ext uri="{BB962C8B-B14F-4D97-AF65-F5344CB8AC3E}">
        <p14:creationId xmlns:p14="http://schemas.microsoft.com/office/powerpoint/2010/main" val="8908522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Again same items as admission assessment</a:t>
            </a:r>
          </a:p>
          <a:p>
            <a:r>
              <a:rPr lang="en-US" dirty="0"/>
              <a:t>Day of discharge and 2 previous days. </a:t>
            </a:r>
          </a:p>
          <a:p>
            <a:r>
              <a:rPr lang="en-US" dirty="0"/>
              <a:t>Code resident’s usual performance over last 3 days of stay/ PPS stay</a:t>
            </a:r>
          </a:p>
          <a:p>
            <a:r>
              <a:rPr lang="en-US" dirty="0"/>
              <a:t>Discharge items are considered column 3</a:t>
            </a:r>
          </a:p>
        </p:txBody>
      </p:sp>
      <p:sp>
        <p:nvSpPr>
          <p:cNvPr id="4" name="Slide Number Placeholder 3"/>
          <p:cNvSpPr>
            <a:spLocks noGrp="1"/>
          </p:cNvSpPr>
          <p:nvPr>
            <p:ph type="sldNum" sz="quarter" idx="5"/>
          </p:nvPr>
        </p:nvSpPr>
        <p:spPr/>
        <p:txBody>
          <a:bodyPr/>
          <a:lstStyle/>
          <a:p>
            <a:fld id="{96FA23FA-8EC3-423B-9408-1E3DA7E3ADCB}" type="slidenum">
              <a:rPr lang="en-US" smtClean="0"/>
              <a:t>25</a:t>
            </a:fld>
            <a:endParaRPr lang="en-US"/>
          </a:p>
        </p:txBody>
      </p:sp>
    </p:spTree>
    <p:extLst>
      <p:ext uri="{BB962C8B-B14F-4D97-AF65-F5344CB8AC3E}">
        <p14:creationId xmlns:p14="http://schemas.microsoft.com/office/powerpoint/2010/main" val="27581546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last little thing here- </a:t>
            </a:r>
          </a:p>
        </p:txBody>
      </p:sp>
      <p:sp>
        <p:nvSpPr>
          <p:cNvPr id="4" name="Slide Number Placeholder 3"/>
          <p:cNvSpPr>
            <a:spLocks noGrp="1"/>
          </p:cNvSpPr>
          <p:nvPr>
            <p:ph type="sldNum" sz="quarter" idx="5"/>
          </p:nvPr>
        </p:nvSpPr>
        <p:spPr/>
        <p:txBody>
          <a:bodyPr/>
          <a:lstStyle/>
          <a:p>
            <a:fld id="{96FA23FA-8EC3-423B-9408-1E3DA7E3ADCB}" type="slidenum">
              <a:rPr lang="en-US" smtClean="0"/>
              <a:t>26</a:t>
            </a:fld>
            <a:endParaRPr lang="en-US"/>
          </a:p>
        </p:txBody>
      </p:sp>
    </p:spTree>
    <p:extLst>
      <p:ext uri="{BB962C8B-B14F-4D97-AF65-F5344CB8AC3E}">
        <p14:creationId xmlns:p14="http://schemas.microsoft.com/office/powerpoint/2010/main" val="32827335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Same items for self-care as Admission and D/C assessments</a:t>
            </a:r>
          </a:p>
          <a:p>
            <a:r>
              <a:rPr lang="en-US" dirty="0"/>
              <a:t>3 day assessment = ARD and 2 days prior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effectLst/>
                <a:uLnTx/>
                <a:uFillTx/>
                <a:latin typeface="Calibri" panose="020F0502020204030204"/>
                <a:ea typeface="+mn-ea"/>
                <a:cs typeface="+mn-cs"/>
              </a:rPr>
              <a:t>They have combined this column-5 to cover both IPA’s and OBRA assessments- when for an IPA its intent is the same as it has been- to update the PDPM reimbursement due to a change in condition-always optional-</a:t>
            </a:r>
          </a:p>
          <a:p>
            <a:endParaRPr lang="en-US" dirty="0"/>
          </a:p>
        </p:txBody>
      </p:sp>
      <p:sp>
        <p:nvSpPr>
          <p:cNvPr id="4" name="Slide Number Placeholder 3"/>
          <p:cNvSpPr>
            <a:spLocks noGrp="1"/>
          </p:cNvSpPr>
          <p:nvPr>
            <p:ph type="sldNum" sz="quarter" idx="5"/>
          </p:nvPr>
        </p:nvSpPr>
        <p:spPr/>
        <p:txBody>
          <a:bodyPr/>
          <a:lstStyle/>
          <a:p>
            <a:fld id="{96FA23FA-8EC3-423B-9408-1E3DA7E3ADCB}" type="slidenum">
              <a:rPr lang="en-US" smtClean="0"/>
              <a:t>27</a:t>
            </a:fld>
            <a:endParaRPr lang="en-US"/>
          </a:p>
        </p:txBody>
      </p:sp>
    </p:spTree>
    <p:extLst>
      <p:ext uri="{BB962C8B-B14F-4D97-AF65-F5344CB8AC3E}">
        <p14:creationId xmlns:p14="http://schemas.microsoft.com/office/powerpoint/2010/main" val="36294241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Same with the stars here as with the self-care info- QM is for Quality Measure and FS is for Function Score</a:t>
            </a:r>
          </a:p>
          <a:p>
            <a:r>
              <a:rPr lang="en-US" dirty="0"/>
              <a:t>Sit to lying and Sit to stand are both part of the long stay QM- % residents whose need for help with Late loss ADL s increased</a:t>
            </a:r>
          </a:p>
          <a:p>
            <a:endParaRPr lang="en-US" dirty="0"/>
          </a:p>
          <a:p>
            <a:r>
              <a:rPr lang="en-US" dirty="0"/>
              <a:t>Sit to lying and Lying to sitting on side of bed-used to average together to calculate bed mobility FS for both PT/OT and Nursing;</a:t>
            </a:r>
          </a:p>
          <a:p>
            <a:endParaRPr lang="en-US" dirty="0"/>
          </a:p>
          <a:p>
            <a:r>
              <a:rPr lang="en-US" dirty="0"/>
              <a:t>Sit to stand, chair to bed and toilet transfers averaged together to calculate transfer FS again for both PT/OT and </a:t>
            </a:r>
            <a:r>
              <a:rPr lang="en-US" dirty="0" err="1"/>
              <a:t>Nsg</a:t>
            </a:r>
            <a:endParaRPr lang="en-US" dirty="0"/>
          </a:p>
        </p:txBody>
      </p:sp>
      <p:sp>
        <p:nvSpPr>
          <p:cNvPr id="4" name="Slide Number Placeholder 3"/>
          <p:cNvSpPr>
            <a:spLocks noGrp="1"/>
          </p:cNvSpPr>
          <p:nvPr>
            <p:ph type="sldNum" sz="quarter" idx="5"/>
          </p:nvPr>
        </p:nvSpPr>
        <p:spPr/>
        <p:txBody>
          <a:bodyPr/>
          <a:lstStyle/>
          <a:p>
            <a:fld id="{96FA23FA-8EC3-423B-9408-1E3DA7E3ADCB}" type="slidenum">
              <a:rPr lang="en-US" smtClean="0"/>
              <a:t>28</a:t>
            </a:fld>
            <a:endParaRPr lang="en-US"/>
          </a:p>
        </p:txBody>
      </p:sp>
    </p:spTree>
    <p:extLst>
      <p:ext uri="{BB962C8B-B14F-4D97-AF65-F5344CB8AC3E}">
        <p14:creationId xmlns:p14="http://schemas.microsoft.com/office/powerpoint/2010/main" val="5276375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Toilet transfer is the final late loss ADL used in the LS quality measure -% of residents whose need for help with late loss ADLs increased </a:t>
            </a:r>
            <a:r>
              <a:rPr lang="en-US" b="1" dirty="0"/>
              <a:t>and</a:t>
            </a:r>
            <a:r>
              <a:rPr lang="en-US" dirty="0"/>
              <a:t> is used to average in with the other 2 transfers for the Function Score calculation</a:t>
            </a:r>
          </a:p>
          <a:p>
            <a:endParaRPr lang="en-US" dirty="0"/>
          </a:p>
          <a:p>
            <a:r>
              <a:rPr lang="en-US" dirty="0"/>
              <a:t>The walk 10’ item is used for the updated LS QM- % residents whose ability to walk Independently worsened</a:t>
            </a:r>
          </a:p>
          <a:p>
            <a:endParaRPr lang="en-US" dirty="0"/>
          </a:p>
          <a:p>
            <a:r>
              <a:rPr lang="en-US" dirty="0"/>
              <a:t>Finally the 2 ambulation items here are used to average and calculate that FS for PT/OT only</a:t>
            </a:r>
          </a:p>
        </p:txBody>
      </p:sp>
      <p:sp>
        <p:nvSpPr>
          <p:cNvPr id="4" name="Slide Number Placeholder 3"/>
          <p:cNvSpPr>
            <a:spLocks noGrp="1"/>
          </p:cNvSpPr>
          <p:nvPr>
            <p:ph type="sldNum" sz="quarter" idx="5"/>
          </p:nvPr>
        </p:nvSpPr>
        <p:spPr/>
        <p:txBody>
          <a:bodyPr/>
          <a:lstStyle/>
          <a:p>
            <a:fld id="{96FA23FA-8EC3-423B-9408-1E3DA7E3ADCB}" type="slidenum">
              <a:rPr lang="en-US" smtClean="0"/>
              <a:t>29</a:t>
            </a:fld>
            <a:endParaRPr lang="en-US"/>
          </a:p>
        </p:txBody>
      </p:sp>
    </p:spTree>
    <p:extLst>
      <p:ext uri="{BB962C8B-B14F-4D97-AF65-F5344CB8AC3E}">
        <p14:creationId xmlns:p14="http://schemas.microsoft.com/office/powerpoint/2010/main" val="34306024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FA23FA-8EC3-423B-9408-1E3DA7E3ADCB}" type="slidenum">
              <a:rPr lang="en-US" smtClean="0"/>
              <a:t>30</a:t>
            </a:fld>
            <a:endParaRPr lang="en-US"/>
          </a:p>
        </p:txBody>
      </p:sp>
    </p:spTree>
    <p:extLst>
      <p:ext uri="{BB962C8B-B14F-4D97-AF65-F5344CB8AC3E}">
        <p14:creationId xmlns:p14="http://schemas.microsoft.com/office/powerpoint/2010/main" val="25032946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Code resident’s usual ability to perform self care, indoor mobility (ambulation), stairs, functional cognition prior to current illness...</a:t>
            </a:r>
          </a:p>
          <a:p>
            <a:endParaRPr lang="en-US" dirty="0">
              <a:cs typeface="Calibri" panose="020F0502020204030204"/>
            </a:endParaRPr>
          </a:p>
          <a:p>
            <a:r>
              <a:rPr lang="en-US" dirty="0">
                <a:cs typeface="Calibri" panose="020F0502020204030204"/>
              </a:rPr>
              <a:t>Not wiggle room here-if they needed any help at all, have to code needed some help</a:t>
            </a:r>
          </a:p>
          <a:p>
            <a:endParaRPr lang="en-US" dirty="0">
              <a:cs typeface="Calibri" panose="020F0502020204030204"/>
            </a:endParaRPr>
          </a:p>
          <a:p>
            <a:r>
              <a:rPr lang="en-US" dirty="0">
                <a:cs typeface="Calibri" panose="020F0502020204030204"/>
              </a:rPr>
              <a:t>Can ask resident or family, review med rec</a:t>
            </a:r>
          </a:p>
        </p:txBody>
      </p:sp>
      <p:sp>
        <p:nvSpPr>
          <p:cNvPr id="4" name="Slide Number Placeholder 3"/>
          <p:cNvSpPr>
            <a:spLocks noGrp="1"/>
          </p:cNvSpPr>
          <p:nvPr>
            <p:ph type="sldNum" sz="quarter" idx="5"/>
          </p:nvPr>
        </p:nvSpPr>
        <p:spPr/>
        <p:txBody>
          <a:bodyPr/>
          <a:lstStyle/>
          <a:p>
            <a:fld id="{96FA23FA-8EC3-423B-9408-1E3DA7E3ADCB}" type="slidenum">
              <a:rPr lang="en-US" smtClean="0"/>
              <a:t>4</a:t>
            </a:fld>
            <a:endParaRPr lang="en-US"/>
          </a:p>
        </p:txBody>
      </p:sp>
    </p:spTree>
    <p:extLst>
      <p:ext uri="{BB962C8B-B14F-4D97-AF65-F5344CB8AC3E}">
        <p14:creationId xmlns:p14="http://schemas.microsoft.com/office/powerpoint/2010/main" val="1818409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1800" b="0" i="0" u="none" strike="noStrike" baseline="0" dirty="0">
              <a:solidFill>
                <a:srgbClr val="000000"/>
              </a:solidFill>
              <a:latin typeface="Times New Roman" panose="02020603050405020304" pitchFamily="18" charset="0"/>
            </a:endParaRPr>
          </a:p>
          <a:p>
            <a:r>
              <a:rPr lang="en-US" sz="1800" b="0" i="1" u="none" strike="noStrike" baseline="0">
                <a:solidFill>
                  <a:srgbClr val="8A0000"/>
                </a:solidFill>
                <a:latin typeface="Times New Roman" panose="02020603050405020304" pitchFamily="18" charset="0"/>
              </a:rPr>
              <a:t>If the resident is not able to stand, the activity did not occur, and the appropriate “not attempted” code would be used. </a:t>
            </a:r>
            <a:endParaRPr lang="en-US" sz="1800" b="0" i="0" u="none" strike="noStrike" baseline="0">
              <a:solidFill>
                <a:srgbClr val="8A0000"/>
              </a:solidFill>
              <a:latin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6FA23FA-8EC3-423B-9408-1E3DA7E3ADCB}" type="slidenum">
              <a:rPr lang="en-US" smtClean="0"/>
              <a:t>31</a:t>
            </a:fld>
            <a:endParaRPr lang="en-US"/>
          </a:p>
        </p:txBody>
      </p:sp>
    </p:spTree>
    <p:extLst>
      <p:ext uri="{BB962C8B-B14F-4D97-AF65-F5344CB8AC3E}">
        <p14:creationId xmlns:p14="http://schemas.microsoft.com/office/powerpoint/2010/main" val="20954354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FA23FA-8EC3-423B-9408-1E3DA7E3ADCB}" type="slidenum">
              <a:rPr lang="en-US" smtClean="0"/>
              <a:t>32</a:t>
            </a:fld>
            <a:endParaRPr lang="en-US"/>
          </a:p>
        </p:txBody>
      </p:sp>
    </p:spTree>
    <p:extLst>
      <p:ext uri="{BB962C8B-B14F-4D97-AF65-F5344CB8AC3E}">
        <p14:creationId xmlns:p14="http://schemas.microsoft.com/office/powerpoint/2010/main" val="28236928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8A0000"/>
                </a:solidFill>
                <a:latin typeface="Times New Roman" panose="02020603050405020304" pitchFamily="18" charset="0"/>
              </a:rPr>
              <a:t>CTBTC:  When possible, the transfer should be assessed in an environmental situation in which taking more than a few steps would not be necessary to complete the transfer. </a:t>
            </a:r>
          </a:p>
          <a:p>
            <a:endParaRPr lang="en-US" sz="1800" b="0" i="1" u="none" strike="noStrike" baseline="0" dirty="0">
              <a:solidFill>
                <a:srgbClr val="8A0000"/>
              </a:solidFill>
              <a:latin typeface="Times New Roman" panose="02020603050405020304" pitchFamily="18" charset="0"/>
            </a:endParaRPr>
          </a:p>
          <a:p>
            <a:pPr algn="l"/>
            <a:endParaRPr lang="en-US" sz="2000" b="0" i="0" u="none" strike="noStrike" baseline="0" dirty="0">
              <a:solidFill>
                <a:srgbClr val="000000"/>
              </a:solidFill>
              <a:latin typeface="Times New Roman" panose="02020603050405020304" pitchFamily="18" charset="0"/>
            </a:endParaRPr>
          </a:p>
          <a:p>
            <a:r>
              <a:rPr lang="en-US" sz="1800" b="0" i="1" u="none" strike="noStrike" baseline="0" dirty="0">
                <a:solidFill>
                  <a:srgbClr val="8A0000"/>
                </a:solidFill>
                <a:latin typeface="Times New Roman" panose="02020603050405020304" pitchFamily="18" charset="0"/>
              </a:rPr>
              <a:t>Toileting hygiene, clothing management, and transferring on and off a bedpan are not considered part of the Toilet transfer activity. </a:t>
            </a:r>
            <a:endParaRPr lang="en-US" sz="1800" b="0" i="0" u="none" strike="noStrike" baseline="0" dirty="0">
              <a:solidFill>
                <a:srgbClr val="8A0000"/>
              </a:solidFill>
              <a:latin typeface="Times New Roman" panose="02020603050405020304" pitchFamily="18" charset="0"/>
            </a:endParaRPr>
          </a:p>
          <a:p>
            <a:endParaRPr lang="en-US" sz="1800" b="0" i="0" u="none" strike="noStrike" baseline="0" dirty="0">
              <a:solidFill>
                <a:srgbClr val="8A0000"/>
              </a:solidFill>
              <a:latin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96FA23FA-8EC3-423B-9408-1E3DA7E3ADCB}" type="slidenum">
              <a:rPr lang="en-US" smtClean="0"/>
              <a:t>33</a:t>
            </a:fld>
            <a:endParaRPr lang="en-US"/>
          </a:p>
        </p:txBody>
      </p:sp>
    </p:spTree>
    <p:extLst>
      <p:ext uri="{BB962C8B-B14F-4D97-AF65-F5344CB8AC3E}">
        <p14:creationId xmlns:p14="http://schemas.microsoft.com/office/powerpoint/2010/main" val="151289436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FA23FA-8EC3-423B-9408-1E3DA7E3ADCB}" type="slidenum">
              <a:rPr lang="en-US" smtClean="0"/>
              <a:t>34</a:t>
            </a:fld>
            <a:endParaRPr lang="en-US"/>
          </a:p>
        </p:txBody>
      </p:sp>
    </p:spTree>
    <p:extLst>
      <p:ext uri="{BB962C8B-B14F-4D97-AF65-F5344CB8AC3E}">
        <p14:creationId xmlns:p14="http://schemas.microsoft.com/office/powerpoint/2010/main" val="12476689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FA23FA-8EC3-423B-9408-1E3DA7E3ADCB}" type="slidenum">
              <a:rPr lang="en-US" smtClean="0"/>
              <a:t>35</a:t>
            </a:fld>
            <a:endParaRPr lang="en-US"/>
          </a:p>
        </p:txBody>
      </p:sp>
    </p:spTree>
    <p:extLst>
      <p:ext uri="{BB962C8B-B14F-4D97-AF65-F5344CB8AC3E}">
        <p14:creationId xmlns:p14="http://schemas.microsoft.com/office/powerpoint/2010/main" val="31384671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Code resident’s usual performance and discharge goal</a:t>
            </a:r>
          </a:p>
        </p:txBody>
      </p:sp>
      <p:sp>
        <p:nvSpPr>
          <p:cNvPr id="4" name="Slide Number Placeholder 3"/>
          <p:cNvSpPr>
            <a:spLocks noGrp="1"/>
          </p:cNvSpPr>
          <p:nvPr>
            <p:ph type="sldNum" sz="quarter" idx="5"/>
          </p:nvPr>
        </p:nvSpPr>
        <p:spPr/>
        <p:txBody>
          <a:bodyPr/>
          <a:lstStyle/>
          <a:p>
            <a:fld id="{96FA23FA-8EC3-423B-9408-1E3DA7E3ADCB}" type="slidenum">
              <a:rPr lang="en-US" smtClean="0"/>
              <a:t>36</a:t>
            </a:fld>
            <a:endParaRPr lang="en-US"/>
          </a:p>
        </p:txBody>
      </p:sp>
    </p:spTree>
    <p:extLst>
      <p:ext uri="{BB962C8B-B14F-4D97-AF65-F5344CB8AC3E}">
        <p14:creationId xmlns:p14="http://schemas.microsoft.com/office/powerpoint/2010/main" val="363814242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what it looks like in MDS-these are the items we just reviewed same rules as we went over for Self-Care items in these assessments applies to mobility items-remember that d/c goal is no longer required- I included the same quote from earlier after these items.</a:t>
            </a:r>
          </a:p>
        </p:txBody>
      </p:sp>
      <p:sp>
        <p:nvSpPr>
          <p:cNvPr id="4" name="Slide Number Placeholder 3"/>
          <p:cNvSpPr>
            <a:spLocks noGrp="1"/>
          </p:cNvSpPr>
          <p:nvPr>
            <p:ph type="sldNum" sz="quarter" idx="5"/>
          </p:nvPr>
        </p:nvSpPr>
        <p:spPr/>
        <p:txBody>
          <a:bodyPr/>
          <a:lstStyle/>
          <a:p>
            <a:fld id="{96FA23FA-8EC3-423B-9408-1E3DA7E3ADCB}" type="slidenum">
              <a:rPr lang="en-US" smtClean="0"/>
              <a:t>37</a:t>
            </a:fld>
            <a:endParaRPr lang="en-US"/>
          </a:p>
        </p:txBody>
      </p:sp>
    </p:spTree>
    <p:extLst>
      <p:ext uri="{BB962C8B-B14F-4D97-AF65-F5344CB8AC3E}">
        <p14:creationId xmlns:p14="http://schemas.microsoft.com/office/powerpoint/2010/main" val="16819578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FA23FA-8EC3-423B-9408-1E3DA7E3ADCB}" type="slidenum">
              <a:rPr lang="en-US" smtClean="0"/>
              <a:t>38</a:t>
            </a:fld>
            <a:endParaRPr lang="en-US"/>
          </a:p>
        </p:txBody>
      </p:sp>
    </p:spTree>
    <p:extLst>
      <p:ext uri="{BB962C8B-B14F-4D97-AF65-F5344CB8AC3E}">
        <p14:creationId xmlns:p14="http://schemas.microsoft.com/office/powerpoint/2010/main" val="351458932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FA23FA-8EC3-423B-9408-1E3DA7E3ADCB}" type="slidenum">
              <a:rPr lang="en-US" smtClean="0"/>
              <a:t>39</a:t>
            </a:fld>
            <a:endParaRPr lang="en-US"/>
          </a:p>
        </p:txBody>
      </p:sp>
    </p:spTree>
    <p:extLst>
      <p:ext uri="{BB962C8B-B14F-4D97-AF65-F5344CB8AC3E}">
        <p14:creationId xmlns:p14="http://schemas.microsoft.com/office/powerpoint/2010/main" val="1820202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Same exact items here as in the admission assessment</a:t>
            </a:r>
          </a:p>
        </p:txBody>
      </p:sp>
      <p:sp>
        <p:nvSpPr>
          <p:cNvPr id="4" name="Slide Number Placeholder 3"/>
          <p:cNvSpPr>
            <a:spLocks noGrp="1"/>
          </p:cNvSpPr>
          <p:nvPr>
            <p:ph type="sldNum" sz="quarter" idx="5"/>
          </p:nvPr>
        </p:nvSpPr>
        <p:spPr/>
        <p:txBody>
          <a:bodyPr/>
          <a:lstStyle/>
          <a:p>
            <a:fld id="{96FA23FA-8EC3-423B-9408-1E3DA7E3ADCB}" type="slidenum">
              <a:rPr lang="en-US" smtClean="0"/>
              <a:t>40</a:t>
            </a:fld>
            <a:endParaRPr lang="en-US"/>
          </a:p>
        </p:txBody>
      </p:sp>
    </p:spTree>
    <p:extLst>
      <p:ext uri="{BB962C8B-B14F-4D97-AF65-F5344CB8AC3E}">
        <p14:creationId xmlns:p14="http://schemas.microsoft.com/office/powerpoint/2010/main" val="15697824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Code all devices res used prior to current</a:t>
            </a:r>
          </a:p>
          <a:p>
            <a:r>
              <a:rPr lang="en-US" dirty="0"/>
              <a:t>May ask resident, family, med rec review</a:t>
            </a:r>
          </a:p>
        </p:txBody>
      </p:sp>
      <p:sp>
        <p:nvSpPr>
          <p:cNvPr id="4" name="Slide Number Placeholder 3"/>
          <p:cNvSpPr>
            <a:spLocks noGrp="1"/>
          </p:cNvSpPr>
          <p:nvPr>
            <p:ph type="sldNum" sz="quarter" idx="5"/>
          </p:nvPr>
        </p:nvSpPr>
        <p:spPr/>
        <p:txBody>
          <a:bodyPr/>
          <a:lstStyle/>
          <a:p>
            <a:fld id="{96FA23FA-8EC3-423B-9408-1E3DA7E3ADCB}" type="slidenum">
              <a:rPr lang="en-US" smtClean="0"/>
              <a:t>5</a:t>
            </a:fld>
            <a:endParaRPr lang="en-US"/>
          </a:p>
        </p:txBody>
      </p:sp>
    </p:spTree>
    <p:extLst>
      <p:ext uri="{BB962C8B-B14F-4D97-AF65-F5344CB8AC3E}">
        <p14:creationId xmlns:p14="http://schemas.microsoft.com/office/powerpoint/2010/main" val="203488120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FA23FA-8EC3-423B-9408-1E3DA7E3ADCB}" type="slidenum">
              <a:rPr lang="en-US" smtClean="0"/>
              <a:t>41</a:t>
            </a:fld>
            <a:endParaRPr lang="en-US"/>
          </a:p>
        </p:txBody>
      </p:sp>
    </p:spTree>
    <p:extLst>
      <p:ext uri="{BB962C8B-B14F-4D97-AF65-F5344CB8AC3E}">
        <p14:creationId xmlns:p14="http://schemas.microsoft.com/office/powerpoint/2010/main" val="160551847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again same rules as for the Self-care OBRA/Interim assessment-</a:t>
            </a:r>
          </a:p>
          <a:p>
            <a:endParaRPr lang="en-US" dirty="0"/>
          </a:p>
          <a:p>
            <a:r>
              <a:rPr lang="en-US" dirty="0"/>
              <a:t>3 day assessment = ARD and 2 days prior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effectLst/>
                <a:uLnTx/>
                <a:uFillTx/>
                <a:latin typeface="Calibri" panose="020F0502020204030204"/>
                <a:ea typeface="+mn-ea"/>
                <a:cs typeface="+mn-cs"/>
              </a:rPr>
              <a:t>They have combined this column-5 to cover both IPA’s and OBRA assessments- when for an IPA its intent is the same as it has been- to update the PDPM reimbursement due to a change in condition-always optional-</a:t>
            </a:r>
            <a:r>
              <a:rPr lang="en-US" dirty="0"/>
              <a:t>We are updating the resident’s Functional status score, which will update the case mix groups for PT/OT and nursing, but we do not get to set new discharge GG goals with IPAs</a:t>
            </a:r>
          </a:p>
          <a:p>
            <a:endParaRPr lang="en-US" dirty="0"/>
          </a:p>
          <a:p>
            <a:r>
              <a:rPr lang="en-US" dirty="0"/>
              <a:t>Complete this section- column 5 when type of assessment A0310A=2-6: which is a quarterly, Annual, sig change or Sig correction and A0310B=99 (so NOT a PPS assessment) </a:t>
            </a:r>
          </a:p>
          <a:p>
            <a:r>
              <a:rPr lang="en-US" dirty="0"/>
              <a:t>Or  for an IPA (A0310B=08)</a:t>
            </a:r>
          </a:p>
        </p:txBody>
      </p:sp>
      <p:sp>
        <p:nvSpPr>
          <p:cNvPr id="4" name="Slide Number Placeholder 3"/>
          <p:cNvSpPr>
            <a:spLocks noGrp="1"/>
          </p:cNvSpPr>
          <p:nvPr>
            <p:ph type="sldNum" sz="quarter" idx="5"/>
          </p:nvPr>
        </p:nvSpPr>
        <p:spPr/>
        <p:txBody>
          <a:bodyPr/>
          <a:lstStyle/>
          <a:p>
            <a:fld id="{96FA23FA-8EC3-423B-9408-1E3DA7E3ADCB}" type="slidenum">
              <a:rPr lang="en-US" smtClean="0"/>
              <a:t>42</a:t>
            </a:fld>
            <a:endParaRPr lang="en-US"/>
          </a:p>
        </p:txBody>
      </p:sp>
    </p:spTree>
    <p:extLst>
      <p:ext uri="{BB962C8B-B14F-4D97-AF65-F5344CB8AC3E}">
        <p14:creationId xmlns:p14="http://schemas.microsoft.com/office/powerpoint/2010/main" val="104346664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Notice that items L, M, N, O, P are not included-so walking 10’ on uneven surfaces, stair items, picking up an object off the floor are all not included for the interim/OBRA assessment.</a:t>
            </a:r>
          </a:p>
          <a:p>
            <a:endParaRPr lang="en-US" dirty="0"/>
          </a:p>
          <a:p>
            <a:r>
              <a:rPr lang="en-US" dirty="0"/>
              <a:t>Just those last few items here as they look on the MDS</a:t>
            </a:r>
          </a:p>
        </p:txBody>
      </p:sp>
      <p:sp>
        <p:nvSpPr>
          <p:cNvPr id="4" name="Slide Number Placeholder 3"/>
          <p:cNvSpPr>
            <a:spLocks noGrp="1"/>
          </p:cNvSpPr>
          <p:nvPr>
            <p:ph type="sldNum" sz="quarter" idx="5"/>
          </p:nvPr>
        </p:nvSpPr>
        <p:spPr/>
        <p:txBody>
          <a:bodyPr/>
          <a:lstStyle/>
          <a:p>
            <a:fld id="{96FA23FA-8EC3-423B-9408-1E3DA7E3ADCB}" type="slidenum">
              <a:rPr lang="en-US" smtClean="0"/>
              <a:t>43</a:t>
            </a:fld>
            <a:endParaRPr lang="en-US"/>
          </a:p>
        </p:txBody>
      </p:sp>
    </p:spTree>
    <p:extLst>
      <p:ext uri="{BB962C8B-B14F-4D97-AF65-F5344CB8AC3E}">
        <p14:creationId xmlns:p14="http://schemas.microsoft.com/office/powerpoint/2010/main" val="299523894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t>If there is a GG or Functional ability worksheet to be employed during the 3 assessment days, implement it!</a:t>
            </a:r>
          </a:p>
          <a:p>
            <a:endParaRPr lang="en-US" dirty="0"/>
          </a:p>
        </p:txBody>
      </p:sp>
      <p:sp>
        <p:nvSpPr>
          <p:cNvPr id="4" name="Slide Number Placeholder 3"/>
          <p:cNvSpPr>
            <a:spLocks noGrp="1"/>
          </p:cNvSpPr>
          <p:nvPr>
            <p:ph type="sldNum" sz="quarter" idx="5"/>
          </p:nvPr>
        </p:nvSpPr>
        <p:spPr/>
        <p:txBody>
          <a:bodyPr/>
          <a:lstStyle/>
          <a:p>
            <a:fld id="{96FA23FA-8EC3-423B-9408-1E3DA7E3ADCB}" type="slidenum">
              <a:rPr lang="en-US" smtClean="0"/>
              <a:t>44</a:t>
            </a:fld>
            <a:endParaRPr lang="en-US"/>
          </a:p>
        </p:txBody>
      </p:sp>
    </p:spTree>
    <p:extLst>
      <p:ext uri="{BB962C8B-B14F-4D97-AF65-F5344CB8AC3E}">
        <p14:creationId xmlns:p14="http://schemas.microsoft.com/office/powerpoint/2010/main" val="48215079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t>If there is a GG or Functional ability worksheet to be employed during the 3 assessment days, implement it!</a:t>
            </a:r>
          </a:p>
          <a:p>
            <a:endParaRPr lang="en-US" dirty="0"/>
          </a:p>
        </p:txBody>
      </p:sp>
      <p:sp>
        <p:nvSpPr>
          <p:cNvPr id="4" name="Slide Number Placeholder 3"/>
          <p:cNvSpPr>
            <a:spLocks noGrp="1"/>
          </p:cNvSpPr>
          <p:nvPr>
            <p:ph type="sldNum" sz="quarter" idx="5"/>
          </p:nvPr>
        </p:nvSpPr>
        <p:spPr/>
        <p:txBody>
          <a:bodyPr/>
          <a:lstStyle/>
          <a:p>
            <a:fld id="{96FA23FA-8EC3-423B-9408-1E3DA7E3ADCB}" type="slidenum">
              <a:rPr lang="en-US" smtClean="0"/>
              <a:t>45</a:t>
            </a:fld>
            <a:endParaRPr lang="en-US"/>
          </a:p>
        </p:txBody>
      </p:sp>
    </p:spTree>
    <p:extLst>
      <p:ext uri="{BB962C8B-B14F-4D97-AF65-F5344CB8AC3E}">
        <p14:creationId xmlns:p14="http://schemas.microsoft.com/office/powerpoint/2010/main" val="63657048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get into the messiness of this just a bit- stay with me here</a:t>
            </a:r>
          </a:p>
          <a:p>
            <a:r>
              <a:rPr lang="en-US" dirty="0"/>
              <a:t>A0310F= Entry/Discharge reporting; 10=DC RNA; 11=DC RA; </a:t>
            </a:r>
          </a:p>
          <a:p>
            <a:r>
              <a:rPr lang="en-US" dirty="0"/>
              <a:t>A0310H= SNF Part A PPS DC assessment 0=no; 1= yes</a:t>
            </a:r>
          </a:p>
          <a:p>
            <a:r>
              <a:rPr lang="en-US" dirty="0"/>
              <a:t>A0310G= Type of DC 1=planned; 2=unplanned</a:t>
            </a:r>
          </a:p>
          <a:p>
            <a:r>
              <a:rPr lang="en-US" dirty="0"/>
              <a:t>A2000=Discharge date</a:t>
            </a:r>
          </a:p>
          <a:p>
            <a:r>
              <a:rPr lang="en-US" dirty="0"/>
              <a:t>A2105=Discharge status 04=Acute hospital</a:t>
            </a:r>
          </a:p>
          <a:p>
            <a:r>
              <a:rPr lang="en-US" dirty="0"/>
              <a:t>A2400B=Start date of Medicare stay</a:t>
            </a:r>
          </a:p>
          <a:p>
            <a:r>
              <a:rPr lang="en-US" dirty="0"/>
              <a:t>A2400C=End date of Medicare stay </a:t>
            </a:r>
          </a:p>
        </p:txBody>
      </p:sp>
      <p:sp>
        <p:nvSpPr>
          <p:cNvPr id="4" name="Slide Number Placeholder 3"/>
          <p:cNvSpPr>
            <a:spLocks noGrp="1"/>
          </p:cNvSpPr>
          <p:nvPr>
            <p:ph type="sldNum" sz="quarter" idx="5"/>
          </p:nvPr>
        </p:nvSpPr>
        <p:spPr/>
        <p:txBody>
          <a:bodyPr/>
          <a:lstStyle/>
          <a:p>
            <a:fld id="{96FA23FA-8EC3-423B-9408-1E3DA7E3ADCB}" type="slidenum">
              <a:rPr lang="en-US" smtClean="0"/>
              <a:t>47</a:t>
            </a:fld>
            <a:endParaRPr lang="en-US"/>
          </a:p>
        </p:txBody>
      </p:sp>
    </p:spTree>
    <p:extLst>
      <p:ext uri="{BB962C8B-B14F-4D97-AF65-F5344CB8AC3E}">
        <p14:creationId xmlns:p14="http://schemas.microsoft.com/office/powerpoint/2010/main" val="326240190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Same messiness as we went over for Self-Care- </a:t>
            </a:r>
          </a:p>
          <a:p>
            <a:r>
              <a:rPr lang="en-US" dirty="0"/>
              <a:t>A0310F= Entry/Discharge reporting; 10=DC RNA; 11=DC RA; </a:t>
            </a:r>
          </a:p>
          <a:p>
            <a:r>
              <a:rPr lang="en-US" dirty="0"/>
              <a:t>A0310H= SNF Part A PPS DC assessment 0=no; 1= yes</a:t>
            </a:r>
          </a:p>
          <a:p>
            <a:r>
              <a:rPr lang="en-US" dirty="0"/>
              <a:t>A0310G= Type of DC 1=planned; 2=unplanned</a:t>
            </a:r>
          </a:p>
          <a:p>
            <a:r>
              <a:rPr lang="en-US" dirty="0"/>
              <a:t>A2000=Discharge date</a:t>
            </a:r>
          </a:p>
          <a:p>
            <a:r>
              <a:rPr lang="en-US" dirty="0"/>
              <a:t>A2105=Discharge status 04=Acute hospital</a:t>
            </a:r>
          </a:p>
          <a:p>
            <a:r>
              <a:rPr lang="en-US" dirty="0"/>
              <a:t>A2400B=Start date of Medicare stay</a:t>
            </a:r>
          </a:p>
          <a:p>
            <a:r>
              <a:rPr lang="en-US" dirty="0"/>
              <a:t>A2400C=End date of Medicare stay </a:t>
            </a:r>
          </a:p>
        </p:txBody>
      </p:sp>
      <p:sp>
        <p:nvSpPr>
          <p:cNvPr id="4" name="Slide Number Placeholder 3"/>
          <p:cNvSpPr>
            <a:spLocks noGrp="1"/>
          </p:cNvSpPr>
          <p:nvPr>
            <p:ph type="sldNum" sz="quarter" idx="5"/>
          </p:nvPr>
        </p:nvSpPr>
        <p:spPr/>
        <p:txBody>
          <a:bodyPr/>
          <a:lstStyle/>
          <a:p>
            <a:fld id="{96FA23FA-8EC3-423B-9408-1E3DA7E3ADCB}" type="slidenum">
              <a:rPr lang="en-US" smtClean="0"/>
              <a:t>48</a:t>
            </a:fld>
            <a:endParaRPr lang="en-US"/>
          </a:p>
        </p:txBody>
      </p:sp>
    </p:spTree>
    <p:extLst>
      <p:ext uri="{BB962C8B-B14F-4D97-AF65-F5344CB8AC3E}">
        <p14:creationId xmlns:p14="http://schemas.microsoft.com/office/powerpoint/2010/main" val="7596894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 item that was newly added to Section GG as of 10/1/23- came over from Section G- instructions and intent has not changed.</a:t>
            </a:r>
          </a:p>
          <a:p>
            <a:endParaRPr lang="en-US" dirty="0"/>
          </a:p>
          <a:p>
            <a:r>
              <a:rPr lang="en-US" dirty="0"/>
              <a:t>The RAI does a great job of explaining steps for assessment of these items- </a:t>
            </a:r>
          </a:p>
        </p:txBody>
      </p:sp>
      <p:sp>
        <p:nvSpPr>
          <p:cNvPr id="4" name="Slide Number Placeholder 3"/>
          <p:cNvSpPr>
            <a:spLocks noGrp="1"/>
          </p:cNvSpPr>
          <p:nvPr>
            <p:ph type="sldNum" sz="quarter" idx="5"/>
          </p:nvPr>
        </p:nvSpPr>
        <p:spPr/>
        <p:txBody>
          <a:bodyPr/>
          <a:lstStyle/>
          <a:p>
            <a:fld id="{96FA23FA-8EC3-423B-9408-1E3DA7E3ADCB}" type="slidenum">
              <a:rPr lang="en-US" smtClean="0"/>
              <a:t>6</a:t>
            </a:fld>
            <a:endParaRPr lang="en-US"/>
          </a:p>
        </p:txBody>
      </p:sp>
    </p:spTree>
    <p:extLst>
      <p:ext uri="{BB962C8B-B14F-4D97-AF65-F5344CB8AC3E}">
        <p14:creationId xmlns:p14="http://schemas.microsoft.com/office/powerpoint/2010/main" val="15379256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 item that was newly added to Section GG as of 10/1/23- came over from Section G- instructions and intent was not changed.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item has a 7-day lookback for determining range of motion limitation</a:t>
            </a:r>
          </a:p>
          <a:p>
            <a:pPr algn="l"/>
            <a:endParaRPr lang="en-US" sz="1800" b="0" i="0" u="none" strike="noStrike" baseline="0" dirty="0">
              <a:solidFill>
                <a:srgbClr val="000000"/>
              </a:solidFill>
              <a:latin typeface="Times New Roman" panose="02020603050405020304" pitchFamily="18" charset="0"/>
            </a:endParaRPr>
          </a:p>
          <a:p>
            <a:r>
              <a:rPr lang="en-US" sz="1800" b="0" i="1" u="none" strike="noStrike" baseline="0" dirty="0">
                <a:solidFill>
                  <a:srgbClr val="8A0000"/>
                </a:solidFill>
                <a:latin typeface="Times New Roman" panose="02020603050405020304" pitchFamily="18" charset="0"/>
              </a:rPr>
              <a:t>Coding for functional ROM limitations is a three-step process: </a:t>
            </a:r>
          </a:p>
          <a:p>
            <a:r>
              <a:rPr lang="en-US" sz="1800" b="0" i="1" u="none" strike="noStrike" baseline="0" dirty="0">
                <a:solidFill>
                  <a:srgbClr val="8A0000"/>
                </a:solidFill>
                <a:latin typeface="Times New Roman" panose="02020603050405020304" pitchFamily="18" charset="0"/>
              </a:rPr>
              <a:t>1. Test the resident’s upper and lower extremity ROM (See item 6 below for examples). </a:t>
            </a:r>
            <a:endParaRPr lang="en-US" sz="1800" b="0" i="0" u="none" strike="noStrike" baseline="0" dirty="0">
              <a:solidFill>
                <a:srgbClr val="8A0000"/>
              </a:solidFill>
              <a:latin typeface="Times New Roman" panose="02020603050405020304" pitchFamily="18" charset="0"/>
            </a:endParaRPr>
          </a:p>
          <a:p>
            <a:r>
              <a:rPr lang="en-US" sz="1800" b="0" i="1" u="none" strike="noStrike" baseline="0" dirty="0">
                <a:solidFill>
                  <a:srgbClr val="8A0000"/>
                </a:solidFill>
                <a:latin typeface="Times New Roman" panose="02020603050405020304" pitchFamily="18" charset="0"/>
              </a:rPr>
              <a:t>2. If the resident is noted to have limitation of upper- and/or lower-extremity ROM, review GG0130 and GG0170 and/or directly observe the resident to </a:t>
            </a:r>
          </a:p>
          <a:p>
            <a:r>
              <a:rPr lang="en-US" sz="1800" b="0" i="1" u="none" strike="noStrike" baseline="0" dirty="0">
                <a:solidFill>
                  <a:srgbClr val="8A0000"/>
                </a:solidFill>
                <a:latin typeface="Times New Roman" panose="02020603050405020304" pitchFamily="18" charset="0"/>
              </a:rPr>
              <a:t>3. determine whether the limitation interferes with function or places the resident at risk for injury. </a:t>
            </a:r>
            <a:endParaRPr lang="en-US" sz="1800" b="0" i="0" u="none" strike="noStrike" baseline="0" dirty="0">
              <a:solidFill>
                <a:srgbClr val="8A0000"/>
              </a:solidFill>
              <a:latin typeface="Times New Roman" panose="02020603050405020304" pitchFamily="18" charset="0"/>
            </a:endParaRPr>
          </a:p>
          <a:p>
            <a:r>
              <a:rPr lang="en-US" sz="1800" b="0" i="1" u="none" strike="noStrike" baseline="0" dirty="0">
                <a:solidFill>
                  <a:srgbClr val="8A0000"/>
                </a:solidFill>
                <a:latin typeface="Times New Roman" panose="02020603050405020304" pitchFamily="18" charset="0"/>
              </a:rPr>
              <a:t>Code GG0115A and GG0115B as appropriate based on the above assessment. </a:t>
            </a:r>
            <a:endParaRPr lang="en-US" sz="1800" b="0" i="0" u="none" strike="noStrike" baseline="0" dirty="0">
              <a:solidFill>
                <a:srgbClr val="8A0000"/>
              </a:solidFill>
              <a:latin typeface="Times New Roman" panose="02020603050405020304" pitchFamily="18" charset="0"/>
            </a:endParaRPr>
          </a:p>
          <a:p>
            <a:endParaRPr lang="en-US" dirty="0"/>
          </a:p>
          <a:p>
            <a:endParaRPr lang="en-US" dirty="0"/>
          </a:p>
          <a:p>
            <a:r>
              <a:rPr lang="en-US" dirty="0"/>
              <a:t>The RAI does a great job of explaining steps for testing the resident’s ROM and completing the assessment of these items- </a:t>
            </a:r>
          </a:p>
        </p:txBody>
      </p:sp>
      <p:sp>
        <p:nvSpPr>
          <p:cNvPr id="4" name="Slide Number Placeholder 3"/>
          <p:cNvSpPr>
            <a:spLocks noGrp="1"/>
          </p:cNvSpPr>
          <p:nvPr>
            <p:ph type="sldNum" sz="quarter" idx="5"/>
          </p:nvPr>
        </p:nvSpPr>
        <p:spPr/>
        <p:txBody>
          <a:bodyPr/>
          <a:lstStyle/>
          <a:p>
            <a:fld id="{96FA23FA-8EC3-423B-9408-1E3DA7E3ADCB}" type="slidenum">
              <a:rPr lang="en-US" smtClean="0"/>
              <a:t>7</a:t>
            </a:fld>
            <a:endParaRPr lang="en-US"/>
          </a:p>
        </p:txBody>
      </p:sp>
    </p:spTree>
    <p:extLst>
      <p:ext uri="{BB962C8B-B14F-4D97-AF65-F5344CB8AC3E}">
        <p14:creationId xmlns:p14="http://schemas.microsoft.com/office/powerpoint/2010/main" val="1990203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Careful not to confuse this with the “Prior Device” item in GG0110</a:t>
            </a:r>
          </a:p>
          <a:p>
            <a:endParaRPr lang="en-US" dirty="0"/>
          </a:p>
          <a:p>
            <a:r>
              <a:rPr lang="en-US" dirty="0"/>
              <a:t>Take notice-devices normally used in the last 7 days</a:t>
            </a:r>
          </a:p>
        </p:txBody>
      </p:sp>
      <p:sp>
        <p:nvSpPr>
          <p:cNvPr id="4" name="Slide Number Placeholder 3"/>
          <p:cNvSpPr>
            <a:spLocks noGrp="1"/>
          </p:cNvSpPr>
          <p:nvPr>
            <p:ph type="sldNum" sz="quarter" idx="5"/>
          </p:nvPr>
        </p:nvSpPr>
        <p:spPr/>
        <p:txBody>
          <a:bodyPr/>
          <a:lstStyle/>
          <a:p>
            <a:fld id="{96FA23FA-8EC3-423B-9408-1E3DA7E3ADCB}" type="slidenum">
              <a:rPr lang="en-US" smtClean="0"/>
              <a:t>8</a:t>
            </a:fld>
            <a:endParaRPr lang="en-US"/>
          </a:p>
        </p:txBody>
      </p:sp>
    </p:spTree>
    <p:extLst>
      <p:ext uri="{BB962C8B-B14F-4D97-AF65-F5344CB8AC3E}">
        <p14:creationId xmlns:p14="http://schemas.microsoft.com/office/powerpoint/2010/main" val="32419934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You have 3 days, with day of admission counting as day 1, so if resident gets to your facility at 11pm on Tuesday, Tuesday is day 1, wed day 2 and Thursday day 3</a:t>
            </a:r>
          </a:p>
          <a:p>
            <a:r>
              <a:rPr lang="en-US" dirty="0">
                <a:cs typeface="Calibri"/>
              </a:rPr>
              <a:t>The requirement for at least one d/c goal has been removed and is no longer a requirement</a:t>
            </a:r>
          </a:p>
        </p:txBody>
      </p:sp>
      <p:sp>
        <p:nvSpPr>
          <p:cNvPr id="4" name="Slide Number Placeholder 3"/>
          <p:cNvSpPr>
            <a:spLocks noGrp="1"/>
          </p:cNvSpPr>
          <p:nvPr>
            <p:ph type="sldNum" sz="quarter" idx="5"/>
          </p:nvPr>
        </p:nvSpPr>
        <p:spPr/>
        <p:txBody>
          <a:bodyPr/>
          <a:lstStyle/>
          <a:p>
            <a:fld id="{96FA23FA-8EC3-423B-9408-1E3DA7E3ADCB}" type="slidenum">
              <a:rPr lang="en-US" smtClean="0"/>
              <a:t>9</a:t>
            </a:fld>
            <a:endParaRPr lang="en-US"/>
          </a:p>
        </p:txBody>
      </p:sp>
    </p:spTree>
    <p:extLst>
      <p:ext uri="{BB962C8B-B14F-4D97-AF65-F5344CB8AC3E}">
        <p14:creationId xmlns:p14="http://schemas.microsoft.com/office/powerpoint/2010/main" val="16303836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96FA23FA-8EC3-423B-9408-1E3DA7E3ADCB}" type="slidenum">
              <a:rPr lang="en-US" smtClean="0"/>
              <a:t>10</a:t>
            </a:fld>
            <a:endParaRPr lang="en-US"/>
          </a:p>
        </p:txBody>
      </p:sp>
    </p:spTree>
    <p:extLst>
      <p:ext uri="{BB962C8B-B14F-4D97-AF65-F5344CB8AC3E}">
        <p14:creationId xmlns:p14="http://schemas.microsoft.com/office/powerpoint/2010/main" val="41078963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1A308-6730-402E-976A-0734924948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C0858B1-7392-4966-815C-0CC8AFACF8E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5F65732-F09F-4404-92AA-C52B90B1C7D0}"/>
              </a:ext>
            </a:extLst>
          </p:cNvPr>
          <p:cNvSpPr>
            <a:spLocks noGrp="1"/>
          </p:cNvSpPr>
          <p:nvPr>
            <p:ph type="dt" sz="half" idx="10"/>
          </p:nvPr>
        </p:nvSpPr>
        <p:spPr/>
        <p:txBody>
          <a:bodyPr/>
          <a:lstStyle/>
          <a:p>
            <a:fld id="{83B49521-EA96-456E-BD7B-30824B8F190C}" type="datetimeFigureOut">
              <a:rPr lang="en-US" smtClean="0"/>
              <a:t>1/5/2024</a:t>
            </a:fld>
            <a:endParaRPr lang="en-US"/>
          </a:p>
        </p:txBody>
      </p:sp>
      <p:sp>
        <p:nvSpPr>
          <p:cNvPr id="5" name="Footer Placeholder 4">
            <a:extLst>
              <a:ext uri="{FF2B5EF4-FFF2-40B4-BE49-F238E27FC236}">
                <a16:creationId xmlns:a16="http://schemas.microsoft.com/office/drawing/2014/main" id="{07336679-0DE5-40D6-A35A-E16A30BF6D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F19759-C697-4CC3-9C6F-37F9AC99B980}"/>
              </a:ext>
            </a:extLst>
          </p:cNvPr>
          <p:cNvSpPr>
            <a:spLocks noGrp="1"/>
          </p:cNvSpPr>
          <p:nvPr>
            <p:ph type="sldNum" sz="quarter" idx="12"/>
          </p:nvPr>
        </p:nvSpPr>
        <p:spPr/>
        <p:txBody>
          <a:bodyPr/>
          <a:lstStyle/>
          <a:p>
            <a:fld id="{B734905B-2356-4FAA-9822-430B4B4A5D78}" type="slidenum">
              <a:rPr lang="en-US" smtClean="0"/>
              <a:t>‹#›</a:t>
            </a:fld>
            <a:endParaRPr lang="en-US"/>
          </a:p>
        </p:txBody>
      </p:sp>
    </p:spTree>
    <p:extLst>
      <p:ext uri="{BB962C8B-B14F-4D97-AF65-F5344CB8AC3E}">
        <p14:creationId xmlns:p14="http://schemas.microsoft.com/office/powerpoint/2010/main" val="15595812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4905D3-F538-4A21-AF2D-77FACEC270B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85B6F77-0134-4EAD-BA0C-8EDB7551D01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CEEB14-B556-4557-A026-6A436AC38B52}"/>
              </a:ext>
            </a:extLst>
          </p:cNvPr>
          <p:cNvSpPr>
            <a:spLocks noGrp="1"/>
          </p:cNvSpPr>
          <p:nvPr>
            <p:ph type="dt" sz="half" idx="10"/>
          </p:nvPr>
        </p:nvSpPr>
        <p:spPr/>
        <p:txBody>
          <a:bodyPr/>
          <a:lstStyle/>
          <a:p>
            <a:fld id="{83B49521-EA96-456E-BD7B-30824B8F190C}" type="datetimeFigureOut">
              <a:rPr lang="en-US" smtClean="0"/>
              <a:t>1/5/2024</a:t>
            </a:fld>
            <a:endParaRPr lang="en-US"/>
          </a:p>
        </p:txBody>
      </p:sp>
      <p:sp>
        <p:nvSpPr>
          <p:cNvPr id="5" name="Footer Placeholder 4">
            <a:extLst>
              <a:ext uri="{FF2B5EF4-FFF2-40B4-BE49-F238E27FC236}">
                <a16:creationId xmlns:a16="http://schemas.microsoft.com/office/drawing/2014/main" id="{A8DBC8B6-ABD2-4E12-909E-ADCB74C5E7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5DE0FD-E446-42C1-8550-2D288DEC8F02}"/>
              </a:ext>
            </a:extLst>
          </p:cNvPr>
          <p:cNvSpPr>
            <a:spLocks noGrp="1"/>
          </p:cNvSpPr>
          <p:nvPr>
            <p:ph type="sldNum" sz="quarter" idx="12"/>
          </p:nvPr>
        </p:nvSpPr>
        <p:spPr/>
        <p:txBody>
          <a:bodyPr/>
          <a:lstStyle/>
          <a:p>
            <a:fld id="{B734905B-2356-4FAA-9822-430B4B4A5D78}" type="slidenum">
              <a:rPr lang="en-US" smtClean="0"/>
              <a:t>‹#›</a:t>
            </a:fld>
            <a:endParaRPr lang="en-US"/>
          </a:p>
        </p:txBody>
      </p:sp>
    </p:spTree>
    <p:extLst>
      <p:ext uri="{BB962C8B-B14F-4D97-AF65-F5344CB8AC3E}">
        <p14:creationId xmlns:p14="http://schemas.microsoft.com/office/powerpoint/2010/main" val="19847237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FBBACE4-8443-4EBD-B219-604ECDAE40D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2B70233-BB80-42DA-86F0-569CF5795E4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F7939F-B52C-4E86-9C0F-A854076413A2}"/>
              </a:ext>
            </a:extLst>
          </p:cNvPr>
          <p:cNvSpPr>
            <a:spLocks noGrp="1"/>
          </p:cNvSpPr>
          <p:nvPr>
            <p:ph type="dt" sz="half" idx="10"/>
          </p:nvPr>
        </p:nvSpPr>
        <p:spPr/>
        <p:txBody>
          <a:bodyPr/>
          <a:lstStyle/>
          <a:p>
            <a:fld id="{83B49521-EA96-456E-BD7B-30824B8F190C}" type="datetimeFigureOut">
              <a:rPr lang="en-US" smtClean="0"/>
              <a:t>1/5/2024</a:t>
            </a:fld>
            <a:endParaRPr lang="en-US"/>
          </a:p>
        </p:txBody>
      </p:sp>
      <p:sp>
        <p:nvSpPr>
          <p:cNvPr id="5" name="Footer Placeholder 4">
            <a:extLst>
              <a:ext uri="{FF2B5EF4-FFF2-40B4-BE49-F238E27FC236}">
                <a16:creationId xmlns:a16="http://schemas.microsoft.com/office/drawing/2014/main" id="{9494BBD8-D22D-4C04-81ED-76C9CE07F6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626CC2-3F9E-4605-B78A-008E91108FA5}"/>
              </a:ext>
            </a:extLst>
          </p:cNvPr>
          <p:cNvSpPr>
            <a:spLocks noGrp="1"/>
          </p:cNvSpPr>
          <p:nvPr>
            <p:ph type="sldNum" sz="quarter" idx="12"/>
          </p:nvPr>
        </p:nvSpPr>
        <p:spPr/>
        <p:txBody>
          <a:bodyPr/>
          <a:lstStyle/>
          <a:p>
            <a:fld id="{B734905B-2356-4FAA-9822-430B4B4A5D78}" type="slidenum">
              <a:rPr lang="en-US" smtClean="0"/>
              <a:t>‹#›</a:t>
            </a:fld>
            <a:endParaRPr lang="en-US"/>
          </a:p>
        </p:txBody>
      </p:sp>
    </p:spTree>
    <p:extLst>
      <p:ext uri="{BB962C8B-B14F-4D97-AF65-F5344CB8AC3E}">
        <p14:creationId xmlns:p14="http://schemas.microsoft.com/office/powerpoint/2010/main" val="2212669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3BF3C-8803-481F-8926-215B5BEFCAB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4A8DA6B-296C-4A10-A1F3-4C27751648D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199CB7-B0D3-43A2-BD11-054ECD2585B1}"/>
              </a:ext>
            </a:extLst>
          </p:cNvPr>
          <p:cNvSpPr>
            <a:spLocks noGrp="1"/>
          </p:cNvSpPr>
          <p:nvPr>
            <p:ph type="dt" sz="half" idx="10"/>
          </p:nvPr>
        </p:nvSpPr>
        <p:spPr/>
        <p:txBody>
          <a:bodyPr/>
          <a:lstStyle/>
          <a:p>
            <a:fld id="{83B49521-EA96-456E-BD7B-30824B8F190C}" type="datetimeFigureOut">
              <a:rPr lang="en-US" smtClean="0"/>
              <a:t>1/5/2024</a:t>
            </a:fld>
            <a:endParaRPr lang="en-US"/>
          </a:p>
        </p:txBody>
      </p:sp>
      <p:sp>
        <p:nvSpPr>
          <p:cNvPr id="5" name="Footer Placeholder 4">
            <a:extLst>
              <a:ext uri="{FF2B5EF4-FFF2-40B4-BE49-F238E27FC236}">
                <a16:creationId xmlns:a16="http://schemas.microsoft.com/office/drawing/2014/main" id="{F10BF67A-6EA8-4B3E-BD24-7D08E97899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214A66-1EC1-46AB-B437-B3AFF1CF6293}"/>
              </a:ext>
            </a:extLst>
          </p:cNvPr>
          <p:cNvSpPr>
            <a:spLocks noGrp="1"/>
          </p:cNvSpPr>
          <p:nvPr>
            <p:ph type="sldNum" sz="quarter" idx="12"/>
          </p:nvPr>
        </p:nvSpPr>
        <p:spPr/>
        <p:txBody>
          <a:bodyPr/>
          <a:lstStyle/>
          <a:p>
            <a:fld id="{B734905B-2356-4FAA-9822-430B4B4A5D78}" type="slidenum">
              <a:rPr lang="en-US" smtClean="0"/>
              <a:t>‹#›</a:t>
            </a:fld>
            <a:endParaRPr lang="en-US"/>
          </a:p>
        </p:txBody>
      </p:sp>
    </p:spTree>
    <p:extLst>
      <p:ext uri="{BB962C8B-B14F-4D97-AF65-F5344CB8AC3E}">
        <p14:creationId xmlns:p14="http://schemas.microsoft.com/office/powerpoint/2010/main" val="12832840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576D9-3AFF-43A9-9FCD-0FB799E9324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EE56279-FE40-4139-BC71-2ACD8B04845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3E0738B-0BDB-48FA-B739-F394D0CDA357}"/>
              </a:ext>
            </a:extLst>
          </p:cNvPr>
          <p:cNvSpPr>
            <a:spLocks noGrp="1"/>
          </p:cNvSpPr>
          <p:nvPr>
            <p:ph type="dt" sz="half" idx="10"/>
          </p:nvPr>
        </p:nvSpPr>
        <p:spPr/>
        <p:txBody>
          <a:bodyPr/>
          <a:lstStyle/>
          <a:p>
            <a:fld id="{83B49521-EA96-456E-BD7B-30824B8F190C}" type="datetimeFigureOut">
              <a:rPr lang="en-US" smtClean="0"/>
              <a:t>1/5/2024</a:t>
            </a:fld>
            <a:endParaRPr lang="en-US"/>
          </a:p>
        </p:txBody>
      </p:sp>
      <p:sp>
        <p:nvSpPr>
          <p:cNvPr id="5" name="Footer Placeholder 4">
            <a:extLst>
              <a:ext uri="{FF2B5EF4-FFF2-40B4-BE49-F238E27FC236}">
                <a16:creationId xmlns:a16="http://schemas.microsoft.com/office/drawing/2014/main" id="{DB6E0F25-41A6-4980-88AC-DBE0345A5F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96E6A9-7521-4DBD-8749-59FD586E3A3B}"/>
              </a:ext>
            </a:extLst>
          </p:cNvPr>
          <p:cNvSpPr>
            <a:spLocks noGrp="1"/>
          </p:cNvSpPr>
          <p:nvPr>
            <p:ph type="sldNum" sz="quarter" idx="12"/>
          </p:nvPr>
        </p:nvSpPr>
        <p:spPr/>
        <p:txBody>
          <a:bodyPr/>
          <a:lstStyle/>
          <a:p>
            <a:fld id="{B734905B-2356-4FAA-9822-430B4B4A5D78}" type="slidenum">
              <a:rPr lang="en-US" smtClean="0"/>
              <a:t>‹#›</a:t>
            </a:fld>
            <a:endParaRPr lang="en-US"/>
          </a:p>
        </p:txBody>
      </p:sp>
    </p:spTree>
    <p:extLst>
      <p:ext uri="{BB962C8B-B14F-4D97-AF65-F5344CB8AC3E}">
        <p14:creationId xmlns:p14="http://schemas.microsoft.com/office/powerpoint/2010/main" val="21099115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08D8EF-C013-4A5E-BA2A-914B43A8F92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16A620-712F-49FE-984C-E46117285D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95BBF63-8008-42BA-B26C-C6C1DE85344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846CC93-B8F1-4416-8E4A-6E8C8C103FBA}"/>
              </a:ext>
            </a:extLst>
          </p:cNvPr>
          <p:cNvSpPr>
            <a:spLocks noGrp="1"/>
          </p:cNvSpPr>
          <p:nvPr>
            <p:ph type="dt" sz="half" idx="10"/>
          </p:nvPr>
        </p:nvSpPr>
        <p:spPr/>
        <p:txBody>
          <a:bodyPr/>
          <a:lstStyle/>
          <a:p>
            <a:fld id="{83B49521-EA96-456E-BD7B-30824B8F190C}" type="datetimeFigureOut">
              <a:rPr lang="en-US" smtClean="0"/>
              <a:t>1/5/2024</a:t>
            </a:fld>
            <a:endParaRPr lang="en-US"/>
          </a:p>
        </p:txBody>
      </p:sp>
      <p:sp>
        <p:nvSpPr>
          <p:cNvPr id="6" name="Footer Placeholder 5">
            <a:extLst>
              <a:ext uri="{FF2B5EF4-FFF2-40B4-BE49-F238E27FC236}">
                <a16:creationId xmlns:a16="http://schemas.microsoft.com/office/drawing/2014/main" id="{ABF0FA0B-C869-4EA2-B8C4-26236DA7264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10D9C2-B022-437E-9AB7-D4FB5CCA0B8C}"/>
              </a:ext>
            </a:extLst>
          </p:cNvPr>
          <p:cNvSpPr>
            <a:spLocks noGrp="1"/>
          </p:cNvSpPr>
          <p:nvPr>
            <p:ph type="sldNum" sz="quarter" idx="12"/>
          </p:nvPr>
        </p:nvSpPr>
        <p:spPr/>
        <p:txBody>
          <a:bodyPr/>
          <a:lstStyle/>
          <a:p>
            <a:fld id="{B734905B-2356-4FAA-9822-430B4B4A5D78}" type="slidenum">
              <a:rPr lang="en-US" smtClean="0"/>
              <a:t>‹#›</a:t>
            </a:fld>
            <a:endParaRPr lang="en-US"/>
          </a:p>
        </p:txBody>
      </p:sp>
    </p:spTree>
    <p:extLst>
      <p:ext uri="{BB962C8B-B14F-4D97-AF65-F5344CB8AC3E}">
        <p14:creationId xmlns:p14="http://schemas.microsoft.com/office/powerpoint/2010/main" val="39263689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A2CB3-90BE-4E60-A416-6609306BB25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32FD886-D81F-4147-A4FC-F0AC4DFF7BB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DF0B8EB-4332-48D9-A90A-3E45955A89F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AE802A2-BFF6-4F13-AF66-12A66D3A69E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2E1E4C1-54FA-41D3-94EE-2C1D1CFD72B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7BA86A7-4306-46C8-B8E1-8E1FFCC4DBEB}"/>
              </a:ext>
            </a:extLst>
          </p:cNvPr>
          <p:cNvSpPr>
            <a:spLocks noGrp="1"/>
          </p:cNvSpPr>
          <p:nvPr>
            <p:ph type="dt" sz="half" idx="10"/>
          </p:nvPr>
        </p:nvSpPr>
        <p:spPr/>
        <p:txBody>
          <a:bodyPr/>
          <a:lstStyle/>
          <a:p>
            <a:fld id="{83B49521-EA96-456E-BD7B-30824B8F190C}" type="datetimeFigureOut">
              <a:rPr lang="en-US" smtClean="0"/>
              <a:t>1/5/2024</a:t>
            </a:fld>
            <a:endParaRPr lang="en-US"/>
          </a:p>
        </p:txBody>
      </p:sp>
      <p:sp>
        <p:nvSpPr>
          <p:cNvPr id="8" name="Footer Placeholder 7">
            <a:extLst>
              <a:ext uri="{FF2B5EF4-FFF2-40B4-BE49-F238E27FC236}">
                <a16:creationId xmlns:a16="http://schemas.microsoft.com/office/drawing/2014/main" id="{B51E61DC-8F4F-40ED-BE23-EFCEACF9F1E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DDB9A6C-3885-49AF-BBD1-99E940B5D951}"/>
              </a:ext>
            </a:extLst>
          </p:cNvPr>
          <p:cNvSpPr>
            <a:spLocks noGrp="1"/>
          </p:cNvSpPr>
          <p:nvPr>
            <p:ph type="sldNum" sz="quarter" idx="12"/>
          </p:nvPr>
        </p:nvSpPr>
        <p:spPr/>
        <p:txBody>
          <a:bodyPr/>
          <a:lstStyle/>
          <a:p>
            <a:fld id="{B734905B-2356-4FAA-9822-430B4B4A5D78}" type="slidenum">
              <a:rPr lang="en-US" smtClean="0"/>
              <a:t>‹#›</a:t>
            </a:fld>
            <a:endParaRPr lang="en-US"/>
          </a:p>
        </p:txBody>
      </p:sp>
    </p:spTree>
    <p:extLst>
      <p:ext uri="{BB962C8B-B14F-4D97-AF65-F5344CB8AC3E}">
        <p14:creationId xmlns:p14="http://schemas.microsoft.com/office/powerpoint/2010/main" val="20200193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25D9D-6DDF-47B0-8EDB-BFB15AD51E9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D25DF24-415A-4C47-BD96-7C1D8E9E724F}"/>
              </a:ext>
            </a:extLst>
          </p:cNvPr>
          <p:cNvSpPr>
            <a:spLocks noGrp="1"/>
          </p:cNvSpPr>
          <p:nvPr>
            <p:ph type="dt" sz="half" idx="10"/>
          </p:nvPr>
        </p:nvSpPr>
        <p:spPr/>
        <p:txBody>
          <a:bodyPr/>
          <a:lstStyle/>
          <a:p>
            <a:fld id="{83B49521-EA96-456E-BD7B-30824B8F190C}" type="datetimeFigureOut">
              <a:rPr lang="en-US" smtClean="0"/>
              <a:t>1/5/2024</a:t>
            </a:fld>
            <a:endParaRPr lang="en-US"/>
          </a:p>
        </p:txBody>
      </p:sp>
      <p:sp>
        <p:nvSpPr>
          <p:cNvPr id="4" name="Footer Placeholder 3">
            <a:extLst>
              <a:ext uri="{FF2B5EF4-FFF2-40B4-BE49-F238E27FC236}">
                <a16:creationId xmlns:a16="http://schemas.microsoft.com/office/drawing/2014/main" id="{034E5450-A07C-4301-96A4-E241EEDEF5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B52E6C8-708C-437A-8C74-443307E99FBC}"/>
              </a:ext>
            </a:extLst>
          </p:cNvPr>
          <p:cNvSpPr>
            <a:spLocks noGrp="1"/>
          </p:cNvSpPr>
          <p:nvPr>
            <p:ph type="sldNum" sz="quarter" idx="12"/>
          </p:nvPr>
        </p:nvSpPr>
        <p:spPr/>
        <p:txBody>
          <a:bodyPr/>
          <a:lstStyle/>
          <a:p>
            <a:fld id="{B734905B-2356-4FAA-9822-430B4B4A5D78}" type="slidenum">
              <a:rPr lang="en-US" smtClean="0"/>
              <a:t>‹#›</a:t>
            </a:fld>
            <a:endParaRPr lang="en-US"/>
          </a:p>
        </p:txBody>
      </p:sp>
    </p:spTree>
    <p:extLst>
      <p:ext uri="{BB962C8B-B14F-4D97-AF65-F5344CB8AC3E}">
        <p14:creationId xmlns:p14="http://schemas.microsoft.com/office/powerpoint/2010/main" val="1365616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C3BEDF7-4362-47CB-8ADF-EDE548C614C6}"/>
              </a:ext>
            </a:extLst>
          </p:cNvPr>
          <p:cNvSpPr>
            <a:spLocks noGrp="1"/>
          </p:cNvSpPr>
          <p:nvPr>
            <p:ph type="dt" sz="half" idx="10"/>
          </p:nvPr>
        </p:nvSpPr>
        <p:spPr/>
        <p:txBody>
          <a:bodyPr/>
          <a:lstStyle/>
          <a:p>
            <a:fld id="{83B49521-EA96-456E-BD7B-30824B8F190C}" type="datetimeFigureOut">
              <a:rPr lang="en-US" smtClean="0"/>
              <a:t>1/5/2024</a:t>
            </a:fld>
            <a:endParaRPr lang="en-US"/>
          </a:p>
        </p:txBody>
      </p:sp>
      <p:sp>
        <p:nvSpPr>
          <p:cNvPr id="3" name="Footer Placeholder 2">
            <a:extLst>
              <a:ext uri="{FF2B5EF4-FFF2-40B4-BE49-F238E27FC236}">
                <a16:creationId xmlns:a16="http://schemas.microsoft.com/office/drawing/2014/main" id="{03DCB69B-8047-4A56-A1F8-96D8B5CAE42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0DCC69-81CC-451F-A3E9-007CE9073460}"/>
              </a:ext>
            </a:extLst>
          </p:cNvPr>
          <p:cNvSpPr>
            <a:spLocks noGrp="1"/>
          </p:cNvSpPr>
          <p:nvPr>
            <p:ph type="sldNum" sz="quarter" idx="12"/>
          </p:nvPr>
        </p:nvSpPr>
        <p:spPr/>
        <p:txBody>
          <a:bodyPr/>
          <a:lstStyle/>
          <a:p>
            <a:fld id="{B734905B-2356-4FAA-9822-430B4B4A5D78}" type="slidenum">
              <a:rPr lang="en-US" smtClean="0"/>
              <a:t>‹#›</a:t>
            </a:fld>
            <a:endParaRPr lang="en-US"/>
          </a:p>
        </p:txBody>
      </p:sp>
    </p:spTree>
    <p:extLst>
      <p:ext uri="{BB962C8B-B14F-4D97-AF65-F5344CB8AC3E}">
        <p14:creationId xmlns:p14="http://schemas.microsoft.com/office/powerpoint/2010/main" val="40106061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31B5C8-447F-4BEB-B1FD-F0E02CAF765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1062506-276B-4B7B-B28F-5B1CC72CE1E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B33DF27-1CCD-4444-869E-ED5809B80D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89B0BA9-5A7D-4328-905B-F2E91B0B0932}"/>
              </a:ext>
            </a:extLst>
          </p:cNvPr>
          <p:cNvSpPr>
            <a:spLocks noGrp="1"/>
          </p:cNvSpPr>
          <p:nvPr>
            <p:ph type="dt" sz="half" idx="10"/>
          </p:nvPr>
        </p:nvSpPr>
        <p:spPr/>
        <p:txBody>
          <a:bodyPr/>
          <a:lstStyle/>
          <a:p>
            <a:fld id="{83B49521-EA96-456E-BD7B-30824B8F190C}" type="datetimeFigureOut">
              <a:rPr lang="en-US" smtClean="0"/>
              <a:t>1/5/2024</a:t>
            </a:fld>
            <a:endParaRPr lang="en-US"/>
          </a:p>
        </p:txBody>
      </p:sp>
      <p:sp>
        <p:nvSpPr>
          <p:cNvPr id="6" name="Footer Placeholder 5">
            <a:extLst>
              <a:ext uri="{FF2B5EF4-FFF2-40B4-BE49-F238E27FC236}">
                <a16:creationId xmlns:a16="http://schemas.microsoft.com/office/drawing/2014/main" id="{E84AEBCF-7E00-4982-8BC6-05D2528BDA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900BECB-06BF-4AF1-BE54-0E22F4C34F40}"/>
              </a:ext>
            </a:extLst>
          </p:cNvPr>
          <p:cNvSpPr>
            <a:spLocks noGrp="1"/>
          </p:cNvSpPr>
          <p:nvPr>
            <p:ph type="sldNum" sz="quarter" idx="12"/>
          </p:nvPr>
        </p:nvSpPr>
        <p:spPr/>
        <p:txBody>
          <a:bodyPr/>
          <a:lstStyle/>
          <a:p>
            <a:fld id="{B734905B-2356-4FAA-9822-430B4B4A5D78}" type="slidenum">
              <a:rPr lang="en-US" smtClean="0"/>
              <a:t>‹#›</a:t>
            </a:fld>
            <a:endParaRPr lang="en-US"/>
          </a:p>
        </p:txBody>
      </p:sp>
    </p:spTree>
    <p:extLst>
      <p:ext uri="{BB962C8B-B14F-4D97-AF65-F5344CB8AC3E}">
        <p14:creationId xmlns:p14="http://schemas.microsoft.com/office/powerpoint/2010/main" val="5722571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03FE87-11A0-4DCA-BB98-8D92A0738A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5E20020-3C59-429F-B0AC-087EDB88FE1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A0033BF-CD96-4DB4-8405-27492A3867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4518681-259F-4FD7-98FF-8A4190D75322}"/>
              </a:ext>
            </a:extLst>
          </p:cNvPr>
          <p:cNvSpPr>
            <a:spLocks noGrp="1"/>
          </p:cNvSpPr>
          <p:nvPr>
            <p:ph type="dt" sz="half" idx="10"/>
          </p:nvPr>
        </p:nvSpPr>
        <p:spPr/>
        <p:txBody>
          <a:bodyPr/>
          <a:lstStyle/>
          <a:p>
            <a:fld id="{83B49521-EA96-456E-BD7B-30824B8F190C}" type="datetimeFigureOut">
              <a:rPr lang="en-US" smtClean="0"/>
              <a:t>1/5/2024</a:t>
            </a:fld>
            <a:endParaRPr lang="en-US"/>
          </a:p>
        </p:txBody>
      </p:sp>
      <p:sp>
        <p:nvSpPr>
          <p:cNvPr id="6" name="Footer Placeholder 5">
            <a:extLst>
              <a:ext uri="{FF2B5EF4-FFF2-40B4-BE49-F238E27FC236}">
                <a16:creationId xmlns:a16="http://schemas.microsoft.com/office/drawing/2014/main" id="{BBC5768C-45F4-4AAB-BAE0-B7F32228AC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8279506-395E-4FBE-9C7C-61FC1060911F}"/>
              </a:ext>
            </a:extLst>
          </p:cNvPr>
          <p:cNvSpPr>
            <a:spLocks noGrp="1"/>
          </p:cNvSpPr>
          <p:nvPr>
            <p:ph type="sldNum" sz="quarter" idx="12"/>
          </p:nvPr>
        </p:nvSpPr>
        <p:spPr/>
        <p:txBody>
          <a:bodyPr/>
          <a:lstStyle/>
          <a:p>
            <a:fld id="{B734905B-2356-4FAA-9822-430B4B4A5D78}" type="slidenum">
              <a:rPr lang="en-US" smtClean="0"/>
              <a:t>‹#›</a:t>
            </a:fld>
            <a:endParaRPr lang="en-US"/>
          </a:p>
        </p:txBody>
      </p:sp>
    </p:spTree>
    <p:extLst>
      <p:ext uri="{BB962C8B-B14F-4D97-AF65-F5344CB8AC3E}">
        <p14:creationId xmlns:p14="http://schemas.microsoft.com/office/powerpoint/2010/main" val="29394519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6087AC-8E2E-4694-B34E-EB5B506F8B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4290738-6992-4847-8344-8582BD6D47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290DB7-7385-4513-991A-E14F87F3262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B49521-EA96-456E-BD7B-30824B8F190C}" type="datetimeFigureOut">
              <a:rPr lang="en-US" smtClean="0"/>
              <a:t>1/5/2024</a:t>
            </a:fld>
            <a:endParaRPr lang="en-US"/>
          </a:p>
        </p:txBody>
      </p:sp>
      <p:sp>
        <p:nvSpPr>
          <p:cNvPr id="5" name="Footer Placeholder 4">
            <a:extLst>
              <a:ext uri="{FF2B5EF4-FFF2-40B4-BE49-F238E27FC236}">
                <a16:creationId xmlns:a16="http://schemas.microsoft.com/office/drawing/2014/main" id="{4976C77B-E655-4B94-AA87-27E53BE8B0C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1214CE2-42D3-4BB1-B735-3F4054E362E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34905B-2356-4FAA-9822-430B4B4A5D78}" type="slidenum">
              <a:rPr lang="en-US" smtClean="0"/>
              <a:t>‹#›</a:t>
            </a:fld>
            <a:endParaRPr lang="en-US"/>
          </a:p>
        </p:txBody>
      </p:sp>
    </p:spTree>
    <p:extLst>
      <p:ext uri="{BB962C8B-B14F-4D97-AF65-F5344CB8AC3E}">
        <p14:creationId xmlns:p14="http://schemas.microsoft.com/office/powerpoint/2010/main" val="625067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0.png"/><Relationship Id="rId7" Type="http://schemas.openxmlformats.org/officeDocument/2006/relationships/hyperlink" Target="https://www.publicdomainpictures.net/view-image.php?image=112327&amp;picture=brush-teeth-boy" TargetMode="External"/><Relationship Id="rId12"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2.jpg"/><Relationship Id="rId11" Type="http://schemas.openxmlformats.org/officeDocument/2006/relationships/image" Target="../media/image14.png"/><Relationship Id="rId5" Type="http://schemas.openxmlformats.org/officeDocument/2006/relationships/image" Target="../media/image11.wmf"/><Relationship Id="rId10" Type="http://schemas.openxmlformats.org/officeDocument/2006/relationships/image" Target="../media/image1.png"/><Relationship Id="rId4" Type="http://schemas.openxmlformats.org/officeDocument/2006/relationships/hyperlink" Target="https://www.maxpixel.net/Tub-Bath-Bubbles-Bathroom-Bathtub-Claw-Foot-36383" TargetMode="External"/><Relationship Id="rId9" Type="http://schemas.openxmlformats.org/officeDocument/2006/relationships/hyperlink" Target="https://pixabay.com/illustrations/hunger-eat-hungry-comic-food-not-4291381/"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6.jpg"/><Relationship Id="rId7"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hyperlink" Target="https://openclipart.org/detail/641" TargetMode="External"/><Relationship Id="rId5" Type="http://schemas.openxmlformats.org/officeDocument/2006/relationships/image" Target="../media/image17.png"/><Relationship Id="rId4" Type="http://schemas.openxmlformats.org/officeDocument/2006/relationships/hyperlink" Target="https://www.dailyclipart.net/clipart/athletic-shoes-clip-art/"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hyperlink" Target="https://pixabay.com/illustrations/hunger-eat-hungry-comic-food-not-4291381/"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hyperlink" Target="https://www.tsl.texas.gov/ld/librarydevelopments/category/data/"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hyperlink" Target="https://www.maxpixel.net/Tub-Bath-Bubbles-Bathroom-Bathtub-Claw-Foot-36383"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3" Type="http://schemas.openxmlformats.org/officeDocument/2006/relationships/image" Target="../media/image22.wmf"/><Relationship Id="rId7"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15.png"/><Relationship Id="rId4" Type="http://schemas.openxmlformats.org/officeDocument/2006/relationships/image" Target="../media/image1.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5.png"/><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hyperlink" Target="https://freepngimg.com/png/16913-vector-swirl-png-image"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hyperlink" Target="https://peerj.com/articles/1500/"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8" Type="http://schemas.openxmlformats.org/officeDocument/2006/relationships/hyperlink" Target="mailto:kwelsh@fprehab.com" TargetMode="External"/><Relationship Id="rId3" Type="http://schemas.openxmlformats.org/officeDocument/2006/relationships/hyperlink" Target="mailto:mwayman@fprehab.com" TargetMode="External"/><Relationship Id="rId7" Type="http://schemas.openxmlformats.org/officeDocument/2006/relationships/hyperlink" Target="mailto:jcallahan@fprehab.com" TargetMode="Externa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hyperlink" Target="mailto:mbrandt@fprehab.com" TargetMode="External"/><Relationship Id="rId5" Type="http://schemas.openxmlformats.org/officeDocument/2006/relationships/hyperlink" Target="mailto:Fmuhammed@fprehab.com" TargetMode="External"/><Relationship Id="rId4" Type="http://schemas.openxmlformats.org/officeDocument/2006/relationships/hyperlink" Target="mailto:dbeveridge@fprehab.com" TargetMode="External"/><Relationship Id="rId9" Type="http://schemas.openxmlformats.org/officeDocument/2006/relationships/image" Target="../media/image33.jpeg"/></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0"/>
            <a:ext cx="12192000" cy="3269673"/>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67776" y="304467"/>
            <a:ext cx="4456441" cy="4845537"/>
          </a:xfrm>
          <a:prstGeom prst="rect">
            <a:avLst/>
          </a:prstGeom>
        </p:spPr>
      </p:pic>
      <p:sp>
        <p:nvSpPr>
          <p:cNvPr id="5" name="TextBox 4">
            <a:extLst>
              <a:ext uri="{FF2B5EF4-FFF2-40B4-BE49-F238E27FC236}">
                <a16:creationId xmlns:a16="http://schemas.microsoft.com/office/drawing/2014/main" id="{6F16530D-DE8B-46C5-A63B-73E653D9225B}"/>
              </a:ext>
            </a:extLst>
          </p:cNvPr>
          <p:cNvSpPr txBox="1"/>
          <p:nvPr/>
        </p:nvSpPr>
        <p:spPr>
          <a:xfrm>
            <a:off x="2659800" y="5251604"/>
            <a:ext cx="6872395" cy="120032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484A49"/>
                </a:solidFill>
                <a:effectLst/>
                <a:uLnTx/>
                <a:uFillTx/>
                <a:latin typeface="Montserrat Medium" panose="00000600000000000000" pitchFamily="2" charset="0"/>
              </a:rPr>
              <a:t>Functional Pathways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484A49"/>
                </a:solidFill>
                <a:effectLst/>
                <a:uLnTx/>
                <a:uFillTx/>
                <a:latin typeface="Montserrat" panose="00000500000000000000" pitchFamily="2" charset="0"/>
                <a:ea typeface="+mn-ea"/>
                <a:cs typeface="+mn-cs"/>
              </a:rPr>
              <a:t>MDS Section</a:t>
            </a:r>
            <a:r>
              <a:rPr lang="en-US" sz="2400" dirty="0">
                <a:solidFill>
                  <a:srgbClr val="484A49"/>
                </a:solidFill>
                <a:latin typeface="Montserrat" panose="00000500000000000000" pitchFamily="2" charset="0"/>
              </a:rPr>
              <a:t> GG</a:t>
            </a:r>
            <a:endParaRPr kumimoji="0" lang="en-US" sz="2400" b="0" i="0" u="none" strike="noStrike" kern="1200" cap="none" spc="0" normalizeH="0" baseline="0" noProof="0" dirty="0">
              <a:ln>
                <a:noFill/>
              </a:ln>
              <a:solidFill>
                <a:srgbClr val="484A49"/>
              </a:solidFill>
              <a:effectLst/>
              <a:uLnTx/>
              <a:uFillTx/>
              <a:latin typeface="Montserrat" panose="00000500000000000000" pitchFamily="2" charset="0"/>
              <a:ea typeface="+mn-ea"/>
              <a:cs typeface="+mn-cs"/>
            </a:endParaRPr>
          </a:p>
        </p:txBody>
      </p:sp>
    </p:spTree>
    <p:extLst>
      <p:ext uri="{BB962C8B-B14F-4D97-AF65-F5344CB8AC3E}">
        <p14:creationId xmlns:p14="http://schemas.microsoft.com/office/powerpoint/2010/main" val="2519002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10" name="Title 9">
            <a:extLst>
              <a:ext uri="{FF2B5EF4-FFF2-40B4-BE49-F238E27FC236}">
                <a16:creationId xmlns:a16="http://schemas.microsoft.com/office/drawing/2014/main" id="{ECD016C3-DEC8-451D-8196-D40EF4DDEF49}"/>
              </a:ext>
            </a:extLst>
          </p:cNvPr>
          <p:cNvSpPr>
            <a:spLocks noGrp="1"/>
          </p:cNvSpPr>
          <p:nvPr>
            <p:ph type="title"/>
          </p:nvPr>
        </p:nvSpPr>
        <p:spPr>
          <a:xfrm>
            <a:off x="617123" y="262871"/>
            <a:ext cx="10231583" cy="878541"/>
          </a:xfrm>
        </p:spPr>
        <p:txBody>
          <a:bodyPr>
            <a:normAutofit/>
          </a:bodyPr>
          <a:lstStyle/>
          <a:p>
            <a:r>
              <a:rPr lang="en-US" dirty="0">
                <a:latin typeface="+mn-lt"/>
              </a:rPr>
              <a:t>Section GG: Functional Abilities and Goals</a:t>
            </a:r>
          </a:p>
        </p:txBody>
      </p:sp>
      <p:sp>
        <p:nvSpPr>
          <p:cNvPr id="11" name="Content Placeholder 10">
            <a:extLst>
              <a:ext uri="{FF2B5EF4-FFF2-40B4-BE49-F238E27FC236}">
                <a16:creationId xmlns:a16="http://schemas.microsoft.com/office/drawing/2014/main" id="{768121C0-1A8C-4DC1-8EDD-9110E34C3332}"/>
              </a:ext>
            </a:extLst>
          </p:cNvPr>
          <p:cNvSpPr>
            <a:spLocks noGrp="1"/>
          </p:cNvSpPr>
          <p:nvPr>
            <p:ph idx="1"/>
          </p:nvPr>
        </p:nvSpPr>
        <p:spPr>
          <a:xfrm>
            <a:off x="754477" y="1050034"/>
            <a:ext cx="10515600" cy="545086"/>
          </a:xfrm>
        </p:spPr>
        <p:txBody>
          <a:bodyPr vert="horz" lIns="91440" tIns="45720" rIns="91440" bIns="45720" rtlCol="0" anchor="t">
            <a:normAutofit/>
          </a:bodyPr>
          <a:lstStyle/>
          <a:p>
            <a:pPr marL="0" indent="0">
              <a:buNone/>
            </a:pPr>
            <a:r>
              <a:rPr lang="en-US" sz="3000" dirty="0"/>
              <a:t>Self-Care and Mobility Coding</a:t>
            </a:r>
          </a:p>
        </p:txBody>
      </p:sp>
      <p:sp>
        <p:nvSpPr>
          <p:cNvPr id="5" name="TextBox 4">
            <a:extLst>
              <a:ext uri="{FF2B5EF4-FFF2-40B4-BE49-F238E27FC236}">
                <a16:creationId xmlns:a16="http://schemas.microsoft.com/office/drawing/2014/main" id="{F4316493-E2D8-3537-B3B9-B461678E7882}"/>
              </a:ext>
            </a:extLst>
          </p:cNvPr>
          <p:cNvSpPr txBox="1"/>
          <p:nvPr/>
        </p:nvSpPr>
        <p:spPr>
          <a:xfrm>
            <a:off x="897210" y="1635189"/>
            <a:ext cx="10645088" cy="4401205"/>
          </a:xfrm>
          <a:prstGeom prst="rect">
            <a:avLst/>
          </a:prstGeom>
          <a:noFill/>
        </p:spPr>
        <p:txBody>
          <a:bodyPr wrap="square">
            <a:spAutoFit/>
          </a:bodyPr>
          <a:lstStyle/>
          <a:p>
            <a:pPr marL="57150" indent="0">
              <a:buNone/>
            </a:pPr>
            <a:r>
              <a:rPr lang="en-US" sz="2000" dirty="0"/>
              <a:t>“Helper” for purposes of completing Section GG:</a:t>
            </a:r>
            <a:endParaRPr lang="en-US" sz="2000" dirty="0">
              <a:cs typeface="Calibri"/>
            </a:endParaRPr>
          </a:p>
          <a:p>
            <a:pPr lvl="1"/>
            <a:r>
              <a:rPr lang="en-US" sz="2000" dirty="0"/>
              <a:t>Facility staff who are direct employees </a:t>
            </a:r>
          </a:p>
          <a:p>
            <a:pPr lvl="1"/>
            <a:r>
              <a:rPr lang="en-US" sz="2000" dirty="0"/>
              <a:t>Facility-contracted employees (such as therapists, agency staff etc.)</a:t>
            </a:r>
            <a:endParaRPr lang="en-US" sz="2000" dirty="0">
              <a:cs typeface="Calibri"/>
            </a:endParaRPr>
          </a:p>
          <a:p>
            <a:pPr marL="457200" lvl="1" indent="0">
              <a:buNone/>
            </a:pPr>
            <a:endParaRPr lang="en-US" sz="2000" dirty="0">
              <a:cs typeface="Calibri"/>
            </a:endParaRPr>
          </a:p>
          <a:p>
            <a:pPr marL="342900" indent="-342900">
              <a:buFont typeface="Arial" panose="020B0604020202020204" pitchFamily="34" charset="0"/>
              <a:buChar char="•"/>
            </a:pPr>
            <a:r>
              <a:rPr lang="en-US" sz="2000" dirty="0"/>
              <a:t>It does </a:t>
            </a:r>
            <a:r>
              <a:rPr lang="en-US" sz="2000" b="1" dirty="0"/>
              <a:t>not</a:t>
            </a:r>
            <a:r>
              <a:rPr lang="en-US" sz="2000" dirty="0"/>
              <a:t> include : </a:t>
            </a:r>
            <a:endParaRPr lang="en-US" sz="2000" dirty="0">
              <a:cs typeface="Calibri"/>
            </a:endParaRPr>
          </a:p>
          <a:p>
            <a:pPr marL="1257300" lvl="2" indent="-342900">
              <a:buFont typeface="Arial" panose="020B0604020202020204" pitchFamily="34" charset="0"/>
              <a:buChar char="•"/>
            </a:pPr>
            <a:r>
              <a:rPr lang="en-US" sz="2000" dirty="0"/>
              <a:t>individuals hired by persons outside facility management and administration </a:t>
            </a:r>
            <a:endParaRPr lang="en-US" sz="2000" dirty="0">
              <a:cs typeface="Calibri"/>
            </a:endParaRPr>
          </a:p>
          <a:p>
            <a:pPr marL="1257300" lvl="2" indent="-342900">
              <a:buFont typeface="Arial" panose="020B0604020202020204" pitchFamily="34" charset="0"/>
              <a:buChar char="•"/>
            </a:pPr>
            <a:r>
              <a:rPr lang="en-US" sz="2000" dirty="0"/>
              <a:t>hospice staff </a:t>
            </a:r>
            <a:endParaRPr lang="en-US" sz="2000" dirty="0">
              <a:cs typeface="Calibri"/>
            </a:endParaRPr>
          </a:p>
          <a:p>
            <a:pPr marL="1257300" lvl="2" indent="-342900">
              <a:buFont typeface="Arial" panose="020B0604020202020204" pitchFamily="34" charset="0"/>
              <a:buChar char="•"/>
            </a:pPr>
            <a:r>
              <a:rPr lang="en-US" sz="2000" dirty="0"/>
              <a:t>family</a:t>
            </a:r>
            <a:r>
              <a:rPr lang="en-US" sz="2000" dirty="0">
                <a:ea typeface="+mn-lt"/>
                <a:cs typeface="+mn-lt"/>
              </a:rPr>
              <a:t> hired caregiver</a:t>
            </a:r>
            <a:endParaRPr lang="en-US" sz="2000" dirty="0">
              <a:cs typeface="Calibri"/>
            </a:endParaRPr>
          </a:p>
          <a:p>
            <a:pPr marL="1257300" lvl="2" indent="-342900">
              <a:buFont typeface="Arial" panose="020B0604020202020204" pitchFamily="34" charset="0"/>
              <a:buChar char="•"/>
            </a:pPr>
            <a:r>
              <a:rPr lang="en-US" sz="2000" dirty="0"/>
              <a:t>nursing and/or therapy students</a:t>
            </a:r>
            <a:endParaRPr lang="en-US" sz="2000" dirty="0">
              <a:cs typeface="Calibri"/>
            </a:endParaRPr>
          </a:p>
          <a:p>
            <a:pPr marL="1257300" lvl="2" indent="-342900">
              <a:buFont typeface="Arial" panose="020B0604020202020204" pitchFamily="34" charset="0"/>
              <a:buChar char="•"/>
            </a:pPr>
            <a:r>
              <a:rPr lang="en-US" sz="2000" dirty="0"/>
              <a:t>volunteers</a:t>
            </a:r>
            <a:endParaRPr lang="en-US" sz="2000" dirty="0">
              <a:cs typeface="Calibri"/>
            </a:endParaRPr>
          </a:p>
          <a:p>
            <a:pPr marL="1257300" lvl="2" indent="-342900">
              <a:buFont typeface="Arial" panose="020B0604020202020204" pitchFamily="34" charset="0"/>
              <a:buChar char="•"/>
            </a:pPr>
            <a:r>
              <a:rPr lang="en-US" sz="2000" dirty="0"/>
              <a:t>friends or family</a:t>
            </a:r>
          </a:p>
          <a:p>
            <a:pPr marL="914400" lvl="2" indent="0">
              <a:buNone/>
            </a:pPr>
            <a:endParaRPr lang="en-US" sz="2000" dirty="0"/>
          </a:p>
          <a:p>
            <a:pPr marL="0" indent="0">
              <a:buNone/>
            </a:pPr>
            <a:r>
              <a:rPr lang="en-US" sz="2000" dirty="0">
                <a:cs typeface="Calibri"/>
              </a:rPr>
              <a:t>*When helper assistance is required because a resident’s performance is unsafe or of poor quality, only consider facility staff when scoring according to amount of assistance provided.</a:t>
            </a:r>
          </a:p>
        </p:txBody>
      </p:sp>
    </p:spTree>
    <p:extLst>
      <p:ext uri="{BB962C8B-B14F-4D97-AF65-F5344CB8AC3E}">
        <p14:creationId xmlns:p14="http://schemas.microsoft.com/office/powerpoint/2010/main" val="23951993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10" name="Title 9">
            <a:extLst>
              <a:ext uri="{FF2B5EF4-FFF2-40B4-BE49-F238E27FC236}">
                <a16:creationId xmlns:a16="http://schemas.microsoft.com/office/drawing/2014/main" id="{ECD016C3-DEC8-451D-8196-D40EF4DDEF49}"/>
              </a:ext>
            </a:extLst>
          </p:cNvPr>
          <p:cNvSpPr>
            <a:spLocks noGrp="1"/>
          </p:cNvSpPr>
          <p:nvPr>
            <p:ph type="title"/>
          </p:nvPr>
        </p:nvSpPr>
        <p:spPr>
          <a:xfrm>
            <a:off x="483928" y="170992"/>
            <a:ext cx="10231583" cy="878541"/>
          </a:xfrm>
        </p:spPr>
        <p:txBody>
          <a:bodyPr>
            <a:normAutofit/>
          </a:bodyPr>
          <a:lstStyle/>
          <a:p>
            <a:r>
              <a:rPr lang="en-US" dirty="0">
                <a:latin typeface="+mn-lt"/>
              </a:rPr>
              <a:t>Section GG: Functional Abilities and Goals</a:t>
            </a:r>
          </a:p>
        </p:txBody>
      </p:sp>
      <p:sp>
        <p:nvSpPr>
          <p:cNvPr id="11" name="Content Placeholder 10">
            <a:extLst>
              <a:ext uri="{FF2B5EF4-FFF2-40B4-BE49-F238E27FC236}">
                <a16:creationId xmlns:a16="http://schemas.microsoft.com/office/drawing/2014/main" id="{768121C0-1A8C-4DC1-8EDD-9110E34C3332}"/>
              </a:ext>
            </a:extLst>
          </p:cNvPr>
          <p:cNvSpPr>
            <a:spLocks noGrp="1"/>
          </p:cNvSpPr>
          <p:nvPr>
            <p:ph idx="1"/>
          </p:nvPr>
        </p:nvSpPr>
        <p:spPr>
          <a:xfrm>
            <a:off x="960120" y="1081527"/>
            <a:ext cx="10972800" cy="557824"/>
          </a:xfrm>
        </p:spPr>
        <p:txBody>
          <a:bodyPr>
            <a:normAutofit/>
          </a:bodyPr>
          <a:lstStyle/>
          <a:p>
            <a:pPr marL="0" indent="0">
              <a:buNone/>
            </a:pPr>
            <a:r>
              <a:rPr lang="en-US" sz="3200" dirty="0"/>
              <a:t>Self-Care and Mobility Coding (cont’d)</a:t>
            </a:r>
          </a:p>
          <a:p>
            <a:pPr marL="0" indent="0">
              <a:buNone/>
            </a:pPr>
            <a:endParaRPr lang="en-US" dirty="0"/>
          </a:p>
        </p:txBody>
      </p:sp>
      <p:pic>
        <p:nvPicPr>
          <p:cNvPr id="3" name="Picture 2">
            <a:extLst>
              <a:ext uri="{FF2B5EF4-FFF2-40B4-BE49-F238E27FC236}">
                <a16:creationId xmlns:a16="http://schemas.microsoft.com/office/drawing/2014/main" id="{86CFA4AD-5B2E-CBD8-B6D5-48CA72307458}"/>
              </a:ext>
            </a:extLst>
          </p:cNvPr>
          <p:cNvPicPr>
            <a:picLocks noChangeAspect="1"/>
          </p:cNvPicPr>
          <p:nvPr/>
        </p:nvPicPr>
        <p:blipFill>
          <a:blip r:embed="rId4"/>
          <a:stretch>
            <a:fillRect/>
          </a:stretch>
        </p:blipFill>
        <p:spPr>
          <a:xfrm>
            <a:off x="407116" y="1743718"/>
            <a:ext cx="11525803" cy="4226487"/>
          </a:xfrm>
          <a:prstGeom prst="rect">
            <a:avLst/>
          </a:prstGeom>
        </p:spPr>
      </p:pic>
    </p:spTree>
    <p:extLst>
      <p:ext uri="{BB962C8B-B14F-4D97-AF65-F5344CB8AC3E}">
        <p14:creationId xmlns:p14="http://schemas.microsoft.com/office/powerpoint/2010/main" val="24690178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10" name="Title 9">
            <a:extLst>
              <a:ext uri="{FF2B5EF4-FFF2-40B4-BE49-F238E27FC236}">
                <a16:creationId xmlns:a16="http://schemas.microsoft.com/office/drawing/2014/main" id="{ECD016C3-DEC8-451D-8196-D40EF4DDEF49}"/>
              </a:ext>
            </a:extLst>
          </p:cNvPr>
          <p:cNvSpPr>
            <a:spLocks noGrp="1"/>
          </p:cNvSpPr>
          <p:nvPr>
            <p:ph type="title"/>
          </p:nvPr>
        </p:nvSpPr>
        <p:spPr>
          <a:xfrm>
            <a:off x="710736" y="337728"/>
            <a:ext cx="10231583" cy="878541"/>
          </a:xfrm>
        </p:spPr>
        <p:txBody>
          <a:bodyPr>
            <a:normAutofit/>
          </a:bodyPr>
          <a:lstStyle/>
          <a:p>
            <a:r>
              <a:rPr lang="en-US" dirty="0">
                <a:latin typeface="+mn-lt"/>
              </a:rPr>
              <a:t>Section GG: Functional Abilities and Goals</a:t>
            </a:r>
          </a:p>
        </p:txBody>
      </p:sp>
      <p:sp>
        <p:nvSpPr>
          <p:cNvPr id="11" name="Content Placeholder 10">
            <a:extLst>
              <a:ext uri="{FF2B5EF4-FFF2-40B4-BE49-F238E27FC236}">
                <a16:creationId xmlns:a16="http://schemas.microsoft.com/office/drawing/2014/main" id="{768121C0-1A8C-4DC1-8EDD-9110E34C3332}"/>
              </a:ext>
            </a:extLst>
          </p:cNvPr>
          <p:cNvSpPr>
            <a:spLocks noGrp="1"/>
          </p:cNvSpPr>
          <p:nvPr>
            <p:ph idx="1"/>
          </p:nvPr>
        </p:nvSpPr>
        <p:spPr>
          <a:xfrm>
            <a:off x="1013254" y="1729946"/>
            <a:ext cx="10515600" cy="4257708"/>
          </a:xfrm>
        </p:spPr>
        <p:txBody>
          <a:bodyPr>
            <a:normAutofit/>
          </a:bodyPr>
          <a:lstStyle/>
          <a:p>
            <a:pPr marL="57150" indent="0">
              <a:buNone/>
            </a:pPr>
            <a:r>
              <a:rPr lang="en-US" sz="2900" b="1" dirty="0"/>
              <a:t>Usual Performance</a:t>
            </a:r>
            <a:endParaRPr lang="en-US" b="1" dirty="0"/>
          </a:p>
          <a:p>
            <a:pPr lvl="1"/>
            <a:r>
              <a:rPr lang="en-US" dirty="0"/>
              <a:t>A resident’s functional status can be impacted by the environment or situations encountered at the facility. </a:t>
            </a:r>
          </a:p>
          <a:p>
            <a:pPr lvl="1"/>
            <a:r>
              <a:rPr lang="en-US" dirty="0"/>
              <a:t>Observing the resident’s interactions with others in different locations and circumstances is important for a comprehensive understanding of the resident’s functional status. </a:t>
            </a:r>
          </a:p>
          <a:p>
            <a:pPr lvl="1"/>
            <a:r>
              <a:rPr lang="en-US" dirty="0"/>
              <a:t>If the resident’s functional status varies, record the resident’s usual ability to perform each activity. </a:t>
            </a:r>
          </a:p>
          <a:p>
            <a:pPr lvl="1"/>
            <a:r>
              <a:rPr lang="en-US" dirty="0"/>
              <a:t>Do not record the resident’s best performance and do not record the resident’s worst performance, but rather record the resident’s usual performance.</a:t>
            </a:r>
          </a:p>
        </p:txBody>
      </p:sp>
      <p:sp>
        <p:nvSpPr>
          <p:cNvPr id="3" name="TextBox 2">
            <a:extLst>
              <a:ext uri="{FF2B5EF4-FFF2-40B4-BE49-F238E27FC236}">
                <a16:creationId xmlns:a16="http://schemas.microsoft.com/office/drawing/2014/main" id="{9FD895FB-82AD-5D32-A961-810BC1214E08}"/>
              </a:ext>
            </a:extLst>
          </p:cNvPr>
          <p:cNvSpPr txBox="1"/>
          <p:nvPr/>
        </p:nvSpPr>
        <p:spPr>
          <a:xfrm>
            <a:off x="1013254" y="1095773"/>
            <a:ext cx="8427308" cy="584775"/>
          </a:xfrm>
          <a:prstGeom prst="rect">
            <a:avLst/>
          </a:prstGeom>
          <a:noFill/>
        </p:spPr>
        <p:txBody>
          <a:bodyPr wrap="square">
            <a:spAutoFit/>
          </a:bodyPr>
          <a:lstStyle/>
          <a:p>
            <a:pPr marL="0" indent="0">
              <a:buNone/>
            </a:pPr>
            <a:r>
              <a:rPr lang="en-US" sz="3200" dirty="0"/>
              <a:t>Self-Care and Mobility Coding-(cont’d)</a:t>
            </a:r>
          </a:p>
        </p:txBody>
      </p:sp>
    </p:spTree>
    <p:extLst>
      <p:ext uri="{BB962C8B-B14F-4D97-AF65-F5344CB8AC3E}">
        <p14:creationId xmlns:p14="http://schemas.microsoft.com/office/powerpoint/2010/main" val="6524266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10" name="Title 9">
            <a:extLst>
              <a:ext uri="{FF2B5EF4-FFF2-40B4-BE49-F238E27FC236}">
                <a16:creationId xmlns:a16="http://schemas.microsoft.com/office/drawing/2014/main" id="{ECD016C3-DEC8-451D-8196-D40EF4DDEF49}"/>
              </a:ext>
            </a:extLst>
          </p:cNvPr>
          <p:cNvSpPr>
            <a:spLocks noGrp="1"/>
          </p:cNvSpPr>
          <p:nvPr>
            <p:ph type="title"/>
          </p:nvPr>
        </p:nvSpPr>
        <p:spPr>
          <a:xfrm>
            <a:off x="710736" y="337728"/>
            <a:ext cx="10231583" cy="878541"/>
          </a:xfrm>
        </p:spPr>
        <p:txBody>
          <a:bodyPr>
            <a:normAutofit/>
          </a:bodyPr>
          <a:lstStyle/>
          <a:p>
            <a:r>
              <a:rPr lang="en-US" dirty="0">
                <a:latin typeface="+mn-lt"/>
              </a:rPr>
              <a:t>Section GG: Functional Abilities and Goals</a:t>
            </a:r>
          </a:p>
        </p:txBody>
      </p:sp>
      <p:sp>
        <p:nvSpPr>
          <p:cNvPr id="11" name="Content Placeholder 10">
            <a:extLst>
              <a:ext uri="{FF2B5EF4-FFF2-40B4-BE49-F238E27FC236}">
                <a16:creationId xmlns:a16="http://schemas.microsoft.com/office/drawing/2014/main" id="{768121C0-1A8C-4DC1-8EDD-9110E34C3332}"/>
              </a:ext>
            </a:extLst>
          </p:cNvPr>
          <p:cNvSpPr>
            <a:spLocks noGrp="1"/>
          </p:cNvSpPr>
          <p:nvPr>
            <p:ph idx="1"/>
          </p:nvPr>
        </p:nvSpPr>
        <p:spPr>
          <a:xfrm>
            <a:off x="1013254" y="1729946"/>
            <a:ext cx="10515600" cy="3230674"/>
          </a:xfrm>
        </p:spPr>
        <p:txBody>
          <a:bodyPr>
            <a:normAutofit/>
          </a:bodyPr>
          <a:lstStyle/>
          <a:p>
            <a:pPr marL="57150" indent="0">
              <a:buNone/>
            </a:pPr>
            <a:r>
              <a:rPr lang="en-US" sz="2900" b="1" dirty="0"/>
              <a:t>Usual Performance</a:t>
            </a:r>
          </a:p>
          <a:p>
            <a:pPr marL="57150" indent="0">
              <a:buNone/>
            </a:pPr>
            <a:r>
              <a:rPr lang="en-US" sz="2400" dirty="0"/>
              <a:t>If the resident performs the activity more than once during the assessment period and the resident’s performance varies, coding in Section GG is based on the resident’s “usual performance,” which is identified as the resident’s usual activity/performance for any of the Self-Care or Mobility activities, not the most independent or dependent performance over the assessment period. A provider may need to use the entire three-day assessment period to obtain the resident’s usual performance.</a:t>
            </a:r>
          </a:p>
          <a:p>
            <a:pPr marL="57150" indent="0">
              <a:buNone/>
            </a:pPr>
            <a:endParaRPr lang="en-US" b="1" dirty="0"/>
          </a:p>
        </p:txBody>
      </p:sp>
      <p:sp>
        <p:nvSpPr>
          <p:cNvPr id="3" name="TextBox 2">
            <a:extLst>
              <a:ext uri="{FF2B5EF4-FFF2-40B4-BE49-F238E27FC236}">
                <a16:creationId xmlns:a16="http://schemas.microsoft.com/office/drawing/2014/main" id="{9FD895FB-82AD-5D32-A961-810BC1214E08}"/>
              </a:ext>
            </a:extLst>
          </p:cNvPr>
          <p:cNvSpPr txBox="1"/>
          <p:nvPr/>
        </p:nvSpPr>
        <p:spPr>
          <a:xfrm>
            <a:off x="1013254" y="1095773"/>
            <a:ext cx="8427308" cy="584775"/>
          </a:xfrm>
          <a:prstGeom prst="rect">
            <a:avLst/>
          </a:prstGeom>
          <a:noFill/>
        </p:spPr>
        <p:txBody>
          <a:bodyPr wrap="square">
            <a:spAutoFit/>
          </a:bodyPr>
          <a:lstStyle/>
          <a:p>
            <a:pPr marL="0" indent="0">
              <a:buNone/>
            </a:pPr>
            <a:r>
              <a:rPr lang="en-US" sz="3200" dirty="0"/>
              <a:t>Self-Care and Mobility Coding-(cont’d)</a:t>
            </a:r>
          </a:p>
        </p:txBody>
      </p:sp>
    </p:spTree>
    <p:extLst>
      <p:ext uri="{BB962C8B-B14F-4D97-AF65-F5344CB8AC3E}">
        <p14:creationId xmlns:p14="http://schemas.microsoft.com/office/powerpoint/2010/main" val="18615100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10" name="Title 9">
            <a:extLst>
              <a:ext uri="{FF2B5EF4-FFF2-40B4-BE49-F238E27FC236}">
                <a16:creationId xmlns:a16="http://schemas.microsoft.com/office/drawing/2014/main" id="{ECD016C3-DEC8-451D-8196-D40EF4DDEF49}"/>
              </a:ext>
            </a:extLst>
          </p:cNvPr>
          <p:cNvSpPr>
            <a:spLocks noGrp="1"/>
          </p:cNvSpPr>
          <p:nvPr>
            <p:ph type="title"/>
          </p:nvPr>
        </p:nvSpPr>
        <p:spPr>
          <a:xfrm>
            <a:off x="525683" y="346825"/>
            <a:ext cx="10231583" cy="878541"/>
          </a:xfrm>
        </p:spPr>
        <p:txBody>
          <a:bodyPr>
            <a:normAutofit/>
          </a:bodyPr>
          <a:lstStyle/>
          <a:p>
            <a:r>
              <a:rPr lang="en-US" dirty="0">
                <a:latin typeface="+mn-lt"/>
              </a:rPr>
              <a:t>Section GG: Functional Abilities and Goals</a:t>
            </a:r>
          </a:p>
        </p:txBody>
      </p:sp>
      <p:sp>
        <p:nvSpPr>
          <p:cNvPr id="3" name="TextBox 2">
            <a:extLst>
              <a:ext uri="{FF2B5EF4-FFF2-40B4-BE49-F238E27FC236}">
                <a16:creationId xmlns:a16="http://schemas.microsoft.com/office/drawing/2014/main" id="{2DF1C031-A27B-6A2E-C52E-822F0530DD88}"/>
              </a:ext>
            </a:extLst>
          </p:cNvPr>
          <p:cNvSpPr txBox="1"/>
          <p:nvPr/>
        </p:nvSpPr>
        <p:spPr>
          <a:xfrm>
            <a:off x="856322" y="1257360"/>
            <a:ext cx="10231583" cy="3277820"/>
          </a:xfrm>
          <a:prstGeom prst="rect">
            <a:avLst/>
          </a:prstGeom>
          <a:noFill/>
        </p:spPr>
        <p:txBody>
          <a:bodyPr wrap="square">
            <a:spAutoFit/>
          </a:bodyPr>
          <a:lstStyle/>
          <a:p>
            <a:pPr marL="0" indent="0">
              <a:buNone/>
            </a:pPr>
            <a:r>
              <a:rPr lang="en-US" sz="2800" b="1" dirty="0"/>
              <a:t>Self-Care and Mobility: General Coding Tips</a:t>
            </a:r>
          </a:p>
          <a:p>
            <a:pPr marL="0" indent="0">
              <a:buNone/>
            </a:pPr>
            <a:endParaRPr lang="en-US" sz="1100" dirty="0"/>
          </a:p>
          <a:p>
            <a:pPr marL="800100" lvl="1" indent="-342900">
              <a:buFont typeface="Arial" panose="020B0604020202020204" pitchFamily="34" charset="0"/>
              <a:buChar char="•"/>
            </a:pPr>
            <a:r>
              <a:rPr lang="en-US" sz="2400" dirty="0"/>
              <a:t>Be familiar with the definition of each activity</a:t>
            </a:r>
          </a:p>
          <a:p>
            <a:pPr marL="800100" lvl="1" indent="-342900">
              <a:buFont typeface="Arial" panose="020B0604020202020204" pitchFamily="34" charset="0"/>
              <a:buChar char="•"/>
            </a:pPr>
            <a:r>
              <a:rPr lang="en-US" sz="2400" dirty="0"/>
              <a:t>If activity not attempted during assessment period, code the reason using appropriate code</a:t>
            </a:r>
          </a:p>
          <a:p>
            <a:pPr marL="800100" lvl="1" indent="-342900">
              <a:buFont typeface="Arial" panose="020B0604020202020204" pitchFamily="34" charset="0"/>
              <a:buChar char="•"/>
            </a:pPr>
            <a:r>
              <a:rPr lang="en-US" sz="2400" dirty="0"/>
              <a:t>If 2 or more helpers are needed for the resident to complete activity safely, code 01, dependent</a:t>
            </a:r>
          </a:p>
          <a:p>
            <a:pPr marL="800100" lvl="1" indent="-342900">
              <a:buFont typeface="Arial" panose="020B0604020202020204" pitchFamily="34" charset="0"/>
              <a:buChar char="•"/>
            </a:pPr>
            <a:r>
              <a:rPr lang="en-US" sz="2400" dirty="0"/>
              <a:t>Use of a dash (-) indicates no information-CMS expects this to be a rare occurrence</a:t>
            </a:r>
          </a:p>
        </p:txBody>
      </p:sp>
    </p:spTree>
    <p:extLst>
      <p:ext uri="{BB962C8B-B14F-4D97-AF65-F5344CB8AC3E}">
        <p14:creationId xmlns:p14="http://schemas.microsoft.com/office/powerpoint/2010/main" val="11242801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10" name="Title 9">
            <a:extLst>
              <a:ext uri="{FF2B5EF4-FFF2-40B4-BE49-F238E27FC236}">
                <a16:creationId xmlns:a16="http://schemas.microsoft.com/office/drawing/2014/main" id="{ECD016C3-DEC8-451D-8196-D40EF4DDEF49}"/>
              </a:ext>
            </a:extLst>
          </p:cNvPr>
          <p:cNvSpPr>
            <a:spLocks noGrp="1"/>
          </p:cNvSpPr>
          <p:nvPr>
            <p:ph type="title"/>
          </p:nvPr>
        </p:nvSpPr>
        <p:spPr>
          <a:xfrm>
            <a:off x="468842" y="321276"/>
            <a:ext cx="3398823" cy="2940907"/>
          </a:xfrm>
        </p:spPr>
        <p:txBody>
          <a:bodyPr>
            <a:normAutofit/>
          </a:bodyPr>
          <a:lstStyle/>
          <a:p>
            <a:r>
              <a:rPr lang="en-US" sz="4000" dirty="0">
                <a:latin typeface="+mn-lt"/>
              </a:rPr>
              <a:t>Section GG: Functional Abilities and Goals</a:t>
            </a:r>
          </a:p>
        </p:txBody>
      </p:sp>
      <p:pic>
        <p:nvPicPr>
          <p:cNvPr id="5" name="Picture 4">
            <a:extLst>
              <a:ext uri="{FF2B5EF4-FFF2-40B4-BE49-F238E27FC236}">
                <a16:creationId xmlns:a16="http://schemas.microsoft.com/office/drawing/2014/main" id="{82D8398A-77BB-9C1F-4F58-6055A543C138}"/>
              </a:ext>
            </a:extLst>
          </p:cNvPr>
          <p:cNvPicPr>
            <a:picLocks noChangeAspect="1"/>
          </p:cNvPicPr>
          <p:nvPr/>
        </p:nvPicPr>
        <p:blipFill>
          <a:blip r:embed="rId4"/>
          <a:stretch>
            <a:fillRect/>
          </a:stretch>
        </p:blipFill>
        <p:spPr>
          <a:xfrm>
            <a:off x="3323968" y="173938"/>
            <a:ext cx="7909481" cy="6268237"/>
          </a:xfrm>
          <a:prstGeom prst="rect">
            <a:avLst/>
          </a:prstGeom>
        </p:spPr>
      </p:pic>
    </p:spTree>
    <p:extLst>
      <p:ext uri="{BB962C8B-B14F-4D97-AF65-F5344CB8AC3E}">
        <p14:creationId xmlns:p14="http://schemas.microsoft.com/office/powerpoint/2010/main" val="39321754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tableware, dishware&#10;&#10;Description automatically generated">
            <a:extLst>
              <a:ext uri="{FF2B5EF4-FFF2-40B4-BE49-F238E27FC236}">
                <a16:creationId xmlns:a16="http://schemas.microsoft.com/office/drawing/2014/main" id="{F660484D-C8EE-B168-69FB-D632D5557262}"/>
              </a:ext>
            </a:extLst>
          </p:cNvPr>
          <p:cNvPicPr>
            <a:picLocks noChangeAspect="1"/>
          </p:cNvPicPr>
          <p:nvPr/>
        </p:nvPicPr>
        <p:blipFill>
          <a:blip r:embed="rId3">
            <a:alphaModFix amt="35000"/>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843953" y="4541481"/>
            <a:ext cx="1987881" cy="1767351"/>
          </a:xfrm>
          <a:prstGeom prst="rect">
            <a:avLst/>
          </a:prstGeom>
        </p:spPr>
      </p:pic>
      <p:pic>
        <p:nvPicPr>
          <p:cNvPr id="6" name="Picture 4" descr="C:\Documents and Settings\scapitosti\Local Settings\Temporary Internet Files\Content.IE5\QO2T7J2Z\MC900059724[1].wmf">
            <a:extLst>
              <a:ext uri="{FF2B5EF4-FFF2-40B4-BE49-F238E27FC236}">
                <a16:creationId xmlns:a16="http://schemas.microsoft.com/office/drawing/2014/main" id="{4BB02980-3F01-DF67-73C6-7C8A52A12DE5}"/>
              </a:ext>
            </a:extLst>
          </p:cNvPr>
          <p:cNvPicPr>
            <a:picLocks noChangeAspect="1" noChangeArrowheads="1"/>
          </p:cNvPicPr>
          <p:nvPr/>
        </p:nvPicPr>
        <p:blipFill>
          <a:blip r:embed="rId5">
            <a:alphaModFix amt="5000"/>
            <a:extLst>
              <a:ext uri="{28A0092B-C50C-407E-A947-70E740481C1C}">
                <a14:useLocalDpi xmlns:a14="http://schemas.microsoft.com/office/drawing/2010/main" val="0"/>
              </a:ext>
            </a:extLst>
          </a:blip>
          <a:srcRect/>
          <a:stretch>
            <a:fillRect/>
          </a:stretch>
        </p:blipFill>
        <p:spPr bwMode="auto">
          <a:xfrm>
            <a:off x="10202012" y="4474655"/>
            <a:ext cx="1622915" cy="1352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A picture containing doll, toy, vector graphics&#10;&#10;Description automatically generated">
            <a:extLst>
              <a:ext uri="{FF2B5EF4-FFF2-40B4-BE49-F238E27FC236}">
                <a16:creationId xmlns:a16="http://schemas.microsoft.com/office/drawing/2014/main" id="{C573E8CB-DFE6-EDEC-7CAE-9A69A9BD9D70}"/>
              </a:ext>
            </a:extLst>
          </p:cNvPr>
          <p:cNvPicPr>
            <a:picLocks noChangeAspect="1"/>
          </p:cNvPicPr>
          <p:nvPr/>
        </p:nvPicPr>
        <p:blipFill>
          <a:blip r:embed="rId6">
            <a:alphaModFix amt="20000"/>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8176948" y="1987627"/>
            <a:ext cx="1862179" cy="1862179"/>
          </a:xfrm>
          <a:prstGeom prst="rect">
            <a:avLst/>
          </a:prstGeom>
        </p:spPr>
      </p:pic>
      <p:pic>
        <p:nvPicPr>
          <p:cNvPr id="2" name="Picture 1" descr="Shape&#10;&#10;Description automatically generated with low confidence">
            <a:extLst>
              <a:ext uri="{FF2B5EF4-FFF2-40B4-BE49-F238E27FC236}">
                <a16:creationId xmlns:a16="http://schemas.microsoft.com/office/drawing/2014/main" id="{D303B3CC-9FB0-F7EF-54B6-16FD95D38B37}"/>
              </a:ext>
            </a:extLst>
          </p:cNvPr>
          <p:cNvPicPr>
            <a:picLocks noChangeAspect="1"/>
          </p:cNvPicPr>
          <p:nvPr/>
        </p:nvPicPr>
        <p:blipFill>
          <a:blip r:embed="rId8">
            <a:alphaModFix amt="5000"/>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5837894" y="1482215"/>
            <a:ext cx="1606608" cy="1010824"/>
          </a:xfrm>
          <a:prstGeom prst="rect">
            <a:avLst/>
          </a:prstGeom>
        </p:spPr>
      </p:pic>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10" name="Title 9">
            <a:extLst>
              <a:ext uri="{FF2B5EF4-FFF2-40B4-BE49-F238E27FC236}">
                <a16:creationId xmlns:a16="http://schemas.microsoft.com/office/drawing/2014/main" id="{ECD016C3-DEC8-451D-8196-D40EF4DDEF49}"/>
              </a:ext>
            </a:extLst>
          </p:cNvPr>
          <p:cNvSpPr>
            <a:spLocks noGrp="1"/>
          </p:cNvSpPr>
          <p:nvPr>
            <p:ph type="title"/>
          </p:nvPr>
        </p:nvSpPr>
        <p:spPr>
          <a:xfrm>
            <a:off x="617123" y="150251"/>
            <a:ext cx="10231583" cy="878541"/>
          </a:xfrm>
        </p:spPr>
        <p:txBody>
          <a:bodyPr>
            <a:normAutofit/>
          </a:bodyPr>
          <a:lstStyle/>
          <a:p>
            <a:r>
              <a:rPr lang="en-US" dirty="0">
                <a:latin typeface="+mn-lt"/>
              </a:rPr>
              <a:t>Section GG0130: Self-Care Items Definitions</a:t>
            </a:r>
          </a:p>
        </p:txBody>
      </p:sp>
      <p:sp>
        <p:nvSpPr>
          <p:cNvPr id="3" name="TextBox 2">
            <a:extLst>
              <a:ext uri="{FF2B5EF4-FFF2-40B4-BE49-F238E27FC236}">
                <a16:creationId xmlns:a16="http://schemas.microsoft.com/office/drawing/2014/main" id="{2DF1C031-A27B-6A2E-C52E-822F0530DD88}"/>
              </a:ext>
            </a:extLst>
          </p:cNvPr>
          <p:cNvSpPr txBox="1"/>
          <p:nvPr/>
        </p:nvSpPr>
        <p:spPr>
          <a:xfrm>
            <a:off x="834034" y="980797"/>
            <a:ext cx="10740843" cy="5441490"/>
          </a:xfrm>
          <a:prstGeom prst="rect">
            <a:avLst/>
          </a:prstGeom>
          <a:noFill/>
        </p:spPr>
        <p:txBody>
          <a:bodyPr wrap="square">
            <a:spAutoFit/>
          </a:bodyPr>
          <a:lstStyle/>
          <a:p>
            <a:pPr marR="0" lvl="0" algn="l" defTabSz="457200" rtl="0" eaLnBrk="1" fontAlgn="auto" latinLnBrk="0" hangingPunct="1">
              <a:lnSpc>
                <a:spcPct val="100000"/>
              </a:lnSpc>
              <a:spcBef>
                <a:spcPct val="20000"/>
              </a:spcBef>
              <a:spcAft>
                <a:spcPts val="0"/>
              </a:spcAft>
              <a:buClrTx/>
              <a:buSzTx/>
              <a:tabLst/>
              <a:defRPr/>
            </a:pPr>
            <a:r>
              <a:rPr kumimoji="0" lang="en-US" sz="2000" b="1" i="0" u="none" strike="noStrike" kern="1200" cap="none" spc="0" normalizeH="0" baseline="0" noProof="0" dirty="0">
                <a:ln>
                  <a:noFill/>
                </a:ln>
                <a:solidFill>
                  <a:prstClr val="black"/>
                </a:solidFill>
                <a:effectLst/>
                <a:uLnTx/>
                <a:uFillTx/>
                <a:latin typeface="Arial"/>
                <a:ea typeface="+mn-ea"/>
                <a:cs typeface="Arial"/>
              </a:rPr>
              <a:t>GG0130A: Eating</a:t>
            </a:r>
          </a:p>
          <a:p>
            <a:pPr marL="742950" marR="0" lvl="1" indent="-285750" algn="l" defTabSz="457200" rtl="0" eaLnBrk="1" fontAlgn="auto" latinLnBrk="0" hangingPunct="1">
              <a:lnSpc>
                <a:spcPct val="100000"/>
              </a:lnSpc>
              <a:spcBef>
                <a:spcPct val="20000"/>
              </a:spcBef>
              <a:spcAft>
                <a:spcPts val="0"/>
              </a:spcAft>
              <a:buClrTx/>
              <a:buSzTx/>
              <a:buFont typeface="+mj-lt"/>
              <a:buAutoNum type="arabicPeriod"/>
              <a:tabLst/>
              <a:defRPr/>
            </a:pPr>
            <a:r>
              <a:rPr kumimoji="0" lang="en-US" b="0" i="0" u="none" strike="noStrike" kern="1200" cap="none" spc="0" normalizeH="0" baseline="0" noProof="0" dirty="0">
                <a:ln>
                  <a:noFill/>
                </a:ln>
                <a:solidFill>
                  <a:schemeClr val="tx1">
                    <a:lumMod val="95000"/>
                    <a:lumOff val="5000"/>
                  </a:schemeClr>
                </a:solidFill>
                <a:effectLst/>
                <a:uLnTx/>
                <a:uFillTx/>
                <a:latin typeface="Arial"/>
                <a:ea typeface="+mn-ea"/>
                <a:cs typeface="Arial"/>
              </a:rPr>
              <a:t>Ability to use suitable utensils to bring food and/or liquid to the mouth and swallow food/liquid once meal is placed before the resident</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800" b="1" i="0" u="none" strike="noStrike" kern="1200" cap="none" spc="0" normalizeH="0" baseline="0" noProof="0" dirty="0">
              <a:ln>
                <a:noFill/>
              </a:ln>
              <a:solidFill>
                <a:prstClr val="black">
                  <a:lumMod val="65000"/>
                  <a:lumOff val="35000"/>
                </a:prstClr>
              </a:solidFill>
              <a:effectLst/>
              <a:uLnTx/>
              <a:uFillTx/>
              <a:latin typeface="Arial"/>
              <a:ea typeface="+mn-ea"/>
              <a:cs typeface="Arial"/>
            </a:endParaRPr>
          </a:p>
          <a:p>
            <a:pPr marR="0" lvl="0" algn="l" defTabSz="457200" rtl="0" eaLnBrk="1" fontAlgn="auto" latinLnBrk="0" hangingPunct="1">
              <a:lnSpc>
                <a:spcPct val="100000"/>
              </a:lnSpc>
              <a:spcBef>
                <a:spcPct val="20000"/>
              </a:spcBef>
              <a:spcAft>
                <a:spcPts val="0"/>
              </a:spcAft>
              <a:buClrTx/>
              <a:buSzTx/>
              <a:tabLst/>
              <a:defRPr/>
            </a:pPr>
            <a:r>
              <a:rPr kumimoji="0" lang="en-US" sz="2000" b="1" i="0" u="none" strike="noStrike" kern="1200" cap="none" spc="0" normalizeH="0" baseline="0" noProof="0" dirty="0">
                <a:ln>
                  <a:noFill/>
                </a:ln>
                <a:solidFill>
                  <a:prstClr val="black"/>
                </a:solidFill>
                <a:effectLst/>
                <a:uLnTx/>
                <a:uFillTx/>
                <a:latin typeface="Arial"/>
                <a:ea typeface="+mn-ea"/>
                <a:cs typeface="Arial"/>
              </a:rPr>
              <a:t>GG0130B:  Oral Hygiene</a:t>
            </a:r>
          </a:p>
          <a:p>
            <a:pPr marL="742950" marR="0" lvl="1" indent="-285750" algn="l" defTabSz="457200" rtl="0" eaLnBrk="1" fontAlgn="auto" latinLnBrk="0" hangingPunct="1">
              <a:lnSpc>
                <a:spcPct val="100000"/>
              </a:lnSpc>
              <a:spcBef>
                <a:spcPct val="20000"/>
              </a:spcBef>
              <a:spcAft>
                <a:spcPts val="0"/>
              </a:spcAft>
              <a:buClrTx/>
              <a:buSzTx/>
              <a:buFont typeface="+mj-lt"/>
              <a:buAutoNum type="arabicPeriod"/>
              <a:tabLst/>
              <a:defRPr/>
            </a:pPr>
            <a:r>
              <a:rPr kumimoji="0" lang="en-US" b="0" i="0" u="none" strike="noStrike" kern="1200" cap="none" spc="0" normalizeH="0" baseline="0" noProof="0" dirty="0">
                <a:ln>
                  <a:noFill/>
                </a:ln>
                <a:solidFill>
                  <a:schemeClr val="tx1">
                    <a:lumMod val="95000"/>
                    <a:lumOff val="5000"/>
                  </a:schemeClr>
                </a:solidFill>
                <a:effectLst/>
                <a:uLnTx/>
                <a:uFillTx/>
                <a:latin typeface="Arial"/>
                <a:ea typeface="+mn-ea"/>
                <a:cs typeface="Arial"/>
              </a:rPr>
              <a:t>Ability to use suitable items to clean teeth.</a:t>
            </a:r>
          </a:p>
          <a:p>
            <a:pPr marL="742950" marR="0" lvl="1" indent="-285750" algn="l" defTabSz="457200" rtl="0" eaLnBrk="1" fontAlgn="auto" latinLnBrk="0" hangingPunct="1">
              <a:lnSpc>
                <a:spcPct val="100000"/>
              </a:lnSpc>
              <a:spcBef>
                <a:spcPct val="20000"/>
              </a:spcBef>
              <a:spcAft>
                <a:spcPts val="0"/>
              </a:spcAft>
              <a:buClrTx/>
              <a:buSzTx/>
              <a:buFont typeface="+mj-lt"/>
              <a:buAutoNum type="arabicPeriod"/>
              <a:tabLst/>
              <a:defRPr/>
            </a:pPr>
            <a:r>
              <a:rPr kumimoji="0" lang="en-US" b="0" i="0" u="none" strike="noStrike" kern="1200" cap="none" spc="0" normalizeH="0" baseline="0" noProof="0" dirty="0">
                <a:ln>
                  <a:noFill/>
                </a:ln>
                <a:solidFill>
                  <a:schemeClr val="tx1">
                    <a:lumMod val="95000"/>
                    <a:lumOff val="5000"/>
                  </a:schemeClr>
                </a:solidFill>
                <a:effectLst/>
                <a:uLnTx/>
                <a:uFillTx/>
                <a:latin typeface="Arial"/>
                <a:ea typeface="+mn-ea"/>
                <a:cs typeface="Arial"/>
              </a:rPr>
              <a:t>Dentures (if applicable)the ability to insert and remove dentures into and from the mouth and manage denture soaking and rinsing with use of equipment. </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800" b="1" i="0" u="none" strike="noStrike" kern="1200" cap="none" spc="0" normalizeH="0" baseline="0" noProof="0" dirty="0">
              <a:ln>
                <a:noFill/>
              </a:ln>
              <a:solidFill>
                <a:prstClr val="black">
                  <a:lumMod val="65000"/>
                  <a:lumOff val="35000"/>
                </a:prstClr>
              </a:solidFill>
              <a:effectLst/>
              <a:uLnTx/>
              <a:uFillTx/>
              <a:latin typeface="Arial"/>
              <a:ea typeface="+mn-ea"/>
              <a:cs typeface="Arial"/>
            </a:endParaRPr>
          </a:p>
          <a:p>
            <a:pPr marR="0" lvl="0" algn="l" defTabSz="457200" rtl="0" eaLnBrk="1" fontAlgn="auto" latinLnBrk="0" hangingPunct="1">
              <a:lnSpc>
                <a:spcPct val="100000"/>
              </a:lnSpc>
              <a:spcBef>
                <a:spcPct val="20000"/>
              </a:spcBef>
              <a:spcAft>
                <a:spcPts val="0"/>
              </a:spcAft>
              <a:buClrTx/>
              <a:buSzTx/>
              <a:tabLst/>
              <a:defRPr/>
            </a:pPr>
            <a:r>
              <a:rPr kumimoji="0" lang="en-US" sz="2000" b="1" i="0" u="none" strike="noStrike" kern="1200" cap="none" spc="0" normalizeH="0" baseline="0" noProof="0" dirty="0">
                <a:ln>
                  <a:noFill/>
                </a:ln>
                <a:solidFill>
                  <a:prstClr val="black"/>
                </a:solidFill>
                <a:effectLst/>
                <a:uLnTx/>
                <a:uFillTx/>
                <a:latin typeface="Arial"/>
                <a:ea typeface="+mn-ea"/>
                <a:cs typeface="Arial"/>
              </a:rPr>
              <a:t>GG0130C: Toileting Hygiene    </a:t>
            </a:r>
          </a:p>
          <a:p>
            <a:pPr marL="742950" marR="0" lvl="1" indent="-285750" algn="l" defTabSz="457200" rtl="0" eaLnBrk="1" fontAlgn="auto" latinLnBrk="0" hangingPunct="1">
              <a:lnSpc>
                <a:spcPct val="100000"/>
              </a:lnSpc>
              <a:spcBef>
                <a:spcPct val="20000"/>
              </a:spcBef>
              <a:spcAft>
                <a:spcPts val="0"/>
              </a:spcAft>
              <a:buClrTx/>
              <a:buSzTx/>
              <a:buFont typeface="+mj-lt"/>
              <a:buAutoNum type="arabicPeriod"/>
              <a:tabLst/>
              <a:defRPr/>
            </a:pPr>
            <a:r>
              <a:rPr kumimoji="0" lang="en-US" b="0" i="0" u="none" strike="noStrike" kern="1200" cap="none" spc="0" normalizeH="0" baseline="0" noProof="0" dirty="0">
                <a:ln>
                  <a:noFill/>
                </a:ln>
                <a:solidFill>
                  <a:schemeClr val="tx1">
                    <a:lumMod val="95000"/>
                    <a:lumOff val="5000"/>
                  </a:schemeClr>
                </a:solidFill>
                <a:effectLst/>
                <a:uLnTx/>
                <a:uFillTx/>
                <a:latin typeface="Arial"/>
                <a:ea typeface="+mn-ea"/>
                <a:cs typeface="Arial"/>
              </a:rPr>
              <a:t>Ability to maintain perineal hygiene, adjust clothes before and after voiding or having bowel movement.  </a:t>
            </a:r>
          </a:p>
          <a:p>
            <a:pPr marL="742950" marR="0" lvl="1" indent="-285750" algn="l" defTabSz="457200" rtl="0" eaLnBrk="1" fontAlgn="auto" latinLnBrk="0" hangingPunct="1">
              <a:lnSpc>
                <a:spcPct val="100000"/>
              </a:lnSpc>
              <a:spcBef>
                <a:spcPct val="20000"/>
              </a:spcBef>
              <a:spcAft>
                <a:spcPts val="0"/>
              </a:spcAft>
              <a:buClrTx/>
              <a:buSzTx/>
              <a:buFont typeface="+mj-lt"/>
              <a:buAutoNum type="arabicPeriod"/>
              <a:tabLst/>
              <a:defRPr/>
            </a:pPr>
            <a:r>
              <a:rPr kumimoji="0" lang="en-US" b="0" i="0" u="none" strike="noStrike" kern="1200" cap="none" spc="0" normalizeH="0" baseline="0" noProof="0" dirty="0">
                <a:ln>
                  <a:noFill/>
                </a:ln>
                <a:solidFill>
                  <a:schemeClr val="tx1">
                    <a:lumMod val="95000"/>
                    <a:lumOff val="5000"/>
                  </a:schemeClr>
                </a:solidFill>
                <a:effectLst/>
                <a:uLnTx/>
                <a:uFillTx/>
                <a:latin typeface="Arial"/>
                <a:ea typeface="+mn-ea"/>
                <a:cs typeface="Arial"/>
              </a:rPr>
              <a:t>If managing an ostomy, include wiping the opening but not managing the </a:t>
            </a:r>
            <a:r>
              <a:rPr lang="en-US" dirty="0">
                <a:solidFill>
                  <a:schemeClr val="tx1">
                    <a:lumMod val="95000"/>
                    <a:lumOff val="5000"/>
                  </a:schemeClr>
                </a:solidFill>
                <a:latin typeface="Arial"/>
                <a:cs typeface="Arial"/>
              </a:rPr>
              <a:t>equipment.  </a:t>
            </a:r>
            <a:endParaRPr kumimoji="0" lang="en-US" b="0" i="0" u="none" strike="noStrike" kern="1200" cap="none" spc="0" normalizeH="0" baseline="0" noProof="0" dirty="0">
              <a:ln>
                <a:noFill/>
              </a:ln>
              <a:solidFill>
                <a:schemeClr val="tx1">
                  <a:lumMod val="95000"/>
                  <a:lumOff val="5000"/>
                </a:schemeClr>
              </a:solidFill>
              <a:effectLst/>
              <a:uLnTx/>
              <a:uFillTx/>
              <a:latin typeface="Arial"/>
              <a:ea typeface="+mn-ea"/>
              <a:cs typeface="Arial"/>
            </a:endParaRP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800" b="1" i="0" u="none" strike="noStrike" kern="1200" cap="none" spc="0" normalizeH="0" baseline="0" noProof="0" dirty="0">
              <a:ln>
                <a:noFill/>
              </a:ln>
              <a:solidFill>
                <a:prstClr val="black">
                  <a:lumMod val="65000"/>
                  <a:lumOff val="35000"/>
                </a:prstClr>
              </a:solidFill>
              <a:effectLst/>
              <a:uLnTx/>
              <a:uFillTx/>
              <a:latin typeface="Arial"/>
              <a:ea typeface="+mn-ea"/>
              <a:cs typeface="Arial"/>
            </a:endParaRPr>
          </a:p>
          <a:p>
            <a:pPr marR="0" lvl="0" algn="l" defTabSz="457200" rtl="0" eaLnBrk="1" fontAlgn="auto" latinLnBrk="0" hangingPunct="1">
              <a:lnSpc>
                <a:spcPct val="100000"/>
              </a:lnSpc>
              <a:spcBef>
                <a:spcPct val="20000"/>
              </a:spcBef>
              <a:spcAft>
                <a:spcPts val="0"/>
              </a:spcAft>
              <a:buClrTx/>
              <a:buSzTx/>
              <a:tabLst/>
              <a:defRPr/>
            </a:pPr>
            <a:r>
              <a:rPr kumimoji="0" lang="en-US" sz="2000" b="1" i="0" u="none" strike="noStrike" kern="1200" cap="none" spc="0" normalizeH="0" baseline="0" noProof="0" dirty="0">
                <a:ln>
                  <a:noFill/>
                </a:ln>
                <a:solidFill>
                  <a:prstClr val="black"/>
                </a:solidFill>
                <a:effectLst/>
                <a:uLnTx/>
                <a:uFillTx/>
                <a:latin typeface="Arial"/>
                <a:ea typeface="+mn-ea"/>
                <a:cs typeface="Arial"/>
              </a:rPr>
              <a:t>GG0130E: Shower/bathe self</a:t>
            </a:r>
          </a:p>
          <a:p>
            <a:pPr marL="742950" marR="0" lvl="1" indent="-285750" algn="l" defTabSz="457200" rtl="0" eaLnBrk="1" fontAlgn="auto" latinLnBrk="0" hangingPunct="1">
              <a:lnSpc>
                <a:spcPct val="100000"/>
              </a:lnSpc>
              <a:spcBef>
                <a:spcPct val="20000"/>
              </a:spcBef>
              <a:spcAft>
                <a:spcPts val="0"/>
              </a:spcAft>
              <a:buClrTx/>
              <a:buSzTx/>
              <a:buFont typeface="+mj-lt"/>
              <a:buAutoNum type="arabicPeriod"/>
              <a:tabLst/>
              <a:defRPr/>
            </a:pPr>
            <a:r>
              <a:rPr kumimoji="0" lang="en-US" b="0" i="0" u="none" strike="noStrike" kern="1200" cap="none" spc="0" normalizeH="0" baseline="0" noProof="0" dirty="0">
                <a:ln>
                  <a:noFill/>
                </a:ln>
                <a:solidFill>
                  <a:schemeClr val="tx1">
                    <a:lumMod val="95000"/>
                    <a:lumOff val="5000"/>
                  </a:schemeClr>
                </a:solidFill>
                <a:effectLst/>
                <a:uLnTx/>
                <a:uFillTx/>
                <a:latin typeface="Arial"/>
                <a:ea typeface="+mn-ea"/>
                <a:cs typeface="Arial"/>
              </a:rPr>
              <a:t>Ability to wash, rinse, and dry the face, upper/lower body, perineal area, and feet</a:t>
            </a:r>
          </a:p>
          <a:p>
            <a:pPr marL="742950" marR="0" lvl="1" indent="-285750" algn="l" defTabSz="457200" rtl="0" eaLnBrk="1" fontAlgn="auto" latinLnBrk="0" hangingPunct="1">
              <a:lnSpc>
                <a:spcPct val="100000"/>
              </a:lnSpc>
              <a:spcBef>
                <a:spcPct val="20000"/>
              </a:spcBef>
              <a:spcAft>
                <a:spcPts val="0"/>
              </a:spcAft>
              <a:buClrTx/>
              <a:buSzTx/>
              <a:buFont typeface="+mj-lt"/>
              <a:buAutoNum type="arabicPeriod"/>
              <a:tabLst/>
              <a:defRPr/>
            </a:pPr>
            <a:r>
              <a:rPr kumimoji="0" lang="en-US" b="0" i="0" u="none" strike="noStrike" kern="1200" cap="none" spc="0" normalizeH="0" baseline="0" noProof="0" dirty="0">
                <a:ln>
                  <a:noFill/>
                </a:ln>
                <a:solidFill>
                  <a:schemeClr val="tx1">
                    <a:lumMod val="95000"/>
                    <a:lumOff val="5000"/>
                  </a:schemeClr>
                </a:solidFill>
                <a:effectLst/>
                <a:uLnTx/>
                <a:uFillTx/>
                <a:latin typeface="Arial"/>
                <a:ea typeface="+mn-ea"/>
                <a:cs typeface="Arial"/>
              </a:rPr>
              <a:t>Exclude washing, rinsing, and drying the resident’s back and hair </a:t>
            </a:r>
          </a:p>
          <a:p>
            <a:pPr marL="742950" marR="0" lvl="1" indent="-285750" algn="l" defTabSz="457200" rtl="0" eaLnBrk="1" fontAlgn="auto" latinLnBrk="0" hangingPunct="1">
              <a:lnSpc>
                <a:spcPct val="100000"/>
              </a:lnSpc>
              <a:spcBef>
                <a:spcPct val="20000"/>
              </a:spcBef>
              <a:spcAft>
                <a:spcPts val="0"/>
              </a:spcAft>
              <a:buClrTx/>
              <a:buSzTx/>
              <a:buFont typeface="+mj-lt"/>
              <a:buAutoNum type="arabicPeriod"/>
              <a:tabLst/>
              <a:defRPr/>
            </a:pPr>
            <a:r>
              <a:rPr kumimoji="0" lang="en-US" b="0" i="0" u="none" strike="noStrike" kern="1200" cap="none" spc="0" normalizeH="0" baseline="0" noProof="0" dirty="0">
                <a:ln>
                  <a:noFill/>
                </a:ln>
                <a:solidFill>
                  <a:schemeClr val="tx1">
                    <a:lumMod val="95000"/>
                    <a:lumOff val="5000"/>
                  </a:schemeClr>
                </a:solidFill>
                <a:effectLst/>
                <a:uLnTx/>
                <a:uFillTx/>
                <a:latin typeface="Arial"/>
                <a:ea typeface="+mn-ea"/>
                <a:cs typeface="Arial"/>
              </a:rPr>
              <a:t>Exclude transfer in/out of tube and shower</a:t>
            </a:r>
          </a:p>
        </p:txBody>
      </p:sp>
      <p:pic>
        <p:nvPicPr>
          <p:cNvPr id="11" name="Picture 10">
            <a:extLst>
              <a:ext uri="{FF2B5EF4-FFF2-40B4-BE49-F238E27FC236}">
                <a16:creationId xmlns:a16="http://schemas.microsoft.com/office/drawing/2014/main" id="{03BE0B2A-3478-D6DA-FA97-716D196415AA}"/>
              </a:ext>
            </a:extLst>
          </p:cNvPr>
          <p:cNvPicPr>
            <a:picLocks noChangeAspect="1"/>
          </p:cNvPicPr>
          <p:nvPr/>
        </p:nvPicPr>
        <p:blipFill>
          <a:blip r:embed="rId11"/>
          <a:stretch>
            <a:fillRect/>
          </a:stretch>
        </p:blipFill>
        <p:spPr>
          <a:xfrm>
            <a:off x="3969992" y="796667"/>
            <a:ext cx="640135" cy="518205"/>
          </a:xfrm>
          <a:prstGeom prst="rect">
            <a:avLst/>
          </a:prstGeom>
        </p:spPr>
      </p:pic>
      <p:pic>
        <p:nvPicPr>
          <p:cNvPr id="12" name="Picture 11">
            <a:extLst>
              <a:ext uri="{FF2B5EF4-FFF2-40B4-BE49-F238E27FC236}">
                <a16:creationId xmlns:a16="http://schemas.microsoft.com/office/drawing/2014/main" id="{0BD4AA0A-1B41-F6F8-7F24-BFA6E5D98769}"/>
              </a:ext>
            </a:extLst>
          </p:cNvPr>
          <p:cNvPicPr>
            <a:picLocks noChangeAspect="1"/>
          </p:cNvPicPr>
          <p:nvPr/>
        </p:nvPicPr>
        <p:blipFill>
          <a:blip r:embed="rId11"/>
          <a:stretch>
            <a:fillRect/>
          </a:stretch>
        </p:blipFill>
        <p:spPr>
          <a:xfrm>
            <a:off x="4015053" y="2002204"/>
            <a:ext cx="640135" cy="518205"/>
          </a:xfrm>
          <a:prstGeom prst="rect">
            <a:avLst/>
          </a:prstGeom>
        </p:spPr>
      </p:pic>
      <p:pic>
        <p:nvPicPr>
          <p:cNvPr id="13" name="Picture 12">
            <a:extLst>
              <a:ext uri="{FF2B5EF4-FFF2-40B4-BE49-F238E27FC236}">
                <a16:creationId xmlns:a16="http://schemas.microsoft.com/office/drawing/2014/main" id="{FFB99834-3C57-5244-E9F1-216EBFBEB90A}"/>
              </a:ext>
            </a:extLst>
          </p:cNvPr>
          <p:cNvPicPr>
            <a:picLocks noChangeAspect="1"/>
          </p:cNvPicPr>
          <p:nvPr/>
        </p:nvPicPr>
        <p:blipFill>
          <a:blip r:embed="rId11"/>
          <a:stretch>
            <a:fillRect/>
          </a:stretch>
        </p:blipFill>
        <p:spPr>
          <a:xfrm>
            <a:off x="4523885" y="3417081"/>
            <a:ext cx="640135" cy="518205"/>
          </a:xfrm>
          <a:prstGeom prst="rect">
            <a:avLst/>
          </a:prstGeom>
        </p:spPr>
      </p:pic>
      <p:pic>
        <p:nvPicPr>
          <p:cNvPr id="14" name="Picture 13">
            <a:extLst>
              <a:ext uri="{FF2B5EF4-FFF2-40B4-BE49-F238E27FC236}">
                <a16:creationId xmlns:a16="http://schemas.microsoft.com/office/drawing/2014/main" id="{7D0D624E-2768-040C-AA79-BBA5023347DA}"/>
              </a:ext>
            </a:extLst>
          </p:cNvPr>
          <p:cNvPicPr>
            <a:picLocks noChangeAspect="1"/>
          </p:cNvPicPr>
          <p:nvPr/>
        </p:nvPicPr>
        <p:blipFill>
          <a:blip r:embed="rId12"/>
          <a:stretch>
            <a:fillRect/>
          </a:stretch>
        </p:blipFill>
        <p:spPr>
          <a:xfrm>
            <a:off x="3171249" y="821053"/>
            <a:ext cx="609653" cy="493819"/>
          </a:xfrm>
          <a:prstGeom prst="rect">
            <a:avLst/>
          </a:prstGeom>
        </p:spPr>
      </p:pic>
    </p:spTree>
    <p:extLst>
      <p:ext uri="{BB962C8B-B14F-4D97-AF65-F5344CB8AC3E}">
        <p14:creationId xmlns:p14="http://schemas.microsoft.com/office/powerpoint/2010/main" val="17219512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icon&#10;&#10;Description automatically generated">
            <a:extLst>
              <a:ext uri="{FF2B5EF4-FFF2-40B4-BE49-F238E27FC236}">
                <a16:creationId xmlns:a16="http://schemas.microsoft.com/office/drawing/2014/main" id="{17FF567E-3BF0-EC3C-FDB5-8CDA3FC865FB}"/>
              </a:ext>
            </a:extLst>
          </p:cNvPr>
          <p:cNvPicPr>
            <a:picLocks noChangeAspect="1"/>
          </p:cNvPicPr>
          <p:nvPr/>
        </p:nvPicPr>
        <p:blipFill>
          <a:blip r:embed="rId3">
            <a:alphaModFix amt="35000"/>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0233013" y="4862135"/>
            <a:ext cx="1941727" cy="1242705"/>
          </a:xfrm>
          <a:prstGeom prst="rect">
            <a:avLst/>
          </a:prstGeom>
        </p:spPr>
      </p:pic>
      <p:pic>
        <p:nvPicPr>
          <p:cNvPr id="2" name="Picture 1" descr="A picture containing text, vector graphics&#10;&#10;Description automatically generated">
            <a:extLst>
              <a:ext uri="{FF2B5EF4-FFF2-40B4-BE49-F238E27FC236}">
                <a16:creationId xmlns:a16="http://schemas.microsoft.com/office/drawing/2014/main" id="{EEF947FE-44C3-CE96-0581-E8B83FE41F98}"/>
              </a:ext>
            </a:extLst>
          </p:cNvPr>
          <p:cNvPicPr>
            <a:picLocks noChangeAspect="1"/>
          </p:cNvPicPr>
          <p:nvPr/>
        </p:nvPicPr>
        <p:blipFill>
          <a:blip r:embed="rId5">
            <a:alphaModFix amt="50000"/>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10777390" y="1075271"/>
            <a:ext cx="1149398" cy="1487091"/>
          </a:xfrm>
          <a:prstGeom prst="rect">
            <a:avLst/>
          </a:prstGeom>
        </p:spPr>
      </p:pic>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10" name="Title 9">
            <a:extLst>
              <a:ext uri="{FF2B5EF4-FFF2-40B4-BE49-F238E27FC236}">
                <a16:creationId xmlns:a16="http://schemas.microsoft.com/office/drawing/2014/main" id="{ECD016C3-DEC8-451D-8196-D40EF4DDEF49}"/>
              </a:ext>
            </a:extLst>
          </p:cNvPr>
          <p:cNvSpPr>
            <a:spLocks noGrp="1"/>
          </p:cNvSpPr>
          <p:nvPr>
            <p:ph type="title"/>
          </p:nvPr>
        </p:nvSpPr>
        <p:spPr>
          <a:xfrm>
            <a:off x="394335" y="228631"/>
            <a:ext cx="10957754" cy="878541"/>
          </a:xfrm>
        </p:spPr>
        <p:txBody>
          <a:bodyPr>
            <a:normAutofit fontScale="90000"/>
          </a:bodyPr>
          <a:lstStyle/>
          <a:p>
            <a:r>
              <a:rPr lang="en-US" dirty="0">
                <a:latin typeface="+mn-lt"/>
              </a:rPr>
              <a:t>Section GG0130: Self-Care Items Definitions (cont’d)</a:t>
            </a:r>
          </a:p>
        </p:txBody>
      </p:sp>
      <p:sp>
        <p:nvSpPr>
          <p:cNvPr id="3" name="TextBox 2">
            <a:extLst>
              <a:ext uri="{FF2B5EF4-FFF2-40B4-BE49-F238E27FC236}">
                <a16:creationId xmlns:a16="http://schemas.microsoft.com/office/drawing/2014/main" id="{2DF1C031-A27B-6A2E-C52E-822F0530DD88}"/>
              </a:ext>
            </a:extLst>
          </p:cNvPr>
          <p:cNvSpPr txBox="1"/>
          <p:nvPr/>
        </p:nvSpPr>
        <p:spPr>
          <a:xfrm>
            <a:off x="969034" y="1107172"/>
            <a:ext cx="10605843" cy="5459956"/>
          </a:xfrm>
          <a:prstGeom prst="rect">
            <a:avLst/>
          </a:prstGeom>
          <a:noFill/>
        </p:spPr>
        <p:txBody>
          <a:bodyPr wrap="square">
            <a:spAutoFit/>
          </a:bodyPr>
          <a:lstStyle/>
          <a:p>
            <a:pPr marR="0" lvl="0" algn="l" defTabSz="457200" rtl="0" eaLnBrk="1" fontAlgn="auto" latinLnBrk="0" hangingPunct="1">
              <a:lnSpc>
                <a:spcPct val="100000"/>
              </a:lnSpc>
              <a:spcBef>
                <a:spcPct val="20000"/>
              </a:spcBef>
              <a:spcAft>
                <a:spcPts val="0"/>
              </a:spcAft>
              <a:buClrTx/>
              <a:buSzTx/>
              <a:tabLst/>
              <a:defRPr/>
            </a:pPr>
            <a:r>
              <a:rPr kumimoji="0" lang="en-US" sz="2000" b="1" i="0" u="none" strike="noStrike" kern="1200" cap="none" spc="0" normalizeH="0" baseline="0" noProof="0" dirty="0">
                <a:ln>
                  <a:noFill/>
                </a:ln>
                <a:solidFill>
                  <a:prstClr val="black"/>
                </a:solidFill>
                <a:effectLst/>
                <a:uLnTx/>
                <a:uFillTx/>
                <a:latin typeface="Arial"/>
                <a:ea typeface="+mn-ea"/>
                <a:cs typeface="Arial"/>
              </a:rPr>
              <a:t>GG0130F: Upper body dressing</a:t>
            </a:r>
          </a:p>
          <a:p>
            <a:pPr marL="742950" marR="0" lvl="1" indent="-285750" algn="l" defTabSz="457200" rtl="0" eaLnBrk="1" fontAlgn="auto" latinLnBrk="0" hangingPunct="1">
              <a:lnSpc>
                <a:spcPct val="100000"/>
              </a:lnSpc>
              <a:spcBef>
                <a:spcPct val="20000"/>
              </a:spcBef>
              <a:spcAft>
                <a:spcPts val="0"/>
              </a:spcAft>
              <a:buClrTx/>
              <a:buSzTx/>
              <a:buFont typeface="+mj-lt"/>
              <a:buAutoNum type="arabicPeriod"/>
              <a:tabLst/>
              <a:defRPr/>
            </a:pPr>
            <a:r>
              <a:rPr kumimoji="0" lang="en-US" b="0" i="0" u="none" strike="noStrike" kern="1200" cap="none" spc="0" normalizeH="0" baseline="0" noProof="0" dirty="0">
                <a:ln>
                  <a:noFill/>
                </a:ln>
                <a:solidFill>
                  <a:schemeClr val="tx1">
                    <a:lumMod val="95000"/>
                    <a:lumOff val="5000"/>
                  </a:schemeClr>
                </a:solidFill>
                <a:effectLst/>
                <a:uLnTx/>
                <a:uFillTx/>
                <a:latin typeface="Arial"/>
                <a:ea typeface="+mn-ea"/>
                <a:cs typeface="Arial"/>
              </a:rPr>
              <a:t>Ability to dress and undress above the waist (bra, undershirt, t-shirt, button down, dress, pajama)</a:t>
            </a:r>
          </a:p>
          <a:p>
            <a:pPr marL="742950" marR="0" lvl="1" indent="-285750" algn="l" defTabSz="457200" rtl="0" eaLnBrk="1" fontAlgn="auto" latinLnBrk="0" hangingPunct="1">
              <a:lnSpc>
                <a:spcPct val="100000"/>
              </a:lnSpc>
              <a:spcBef>
                <a:spcPct val="20000"/>
              </a:spcBef>
              <a:spcAft>
                <a:spcPts val="0"/>
              </a:spcAft>
              <a:buClrTx/>
              <a:buSzTx/>
              <a:buFont typeface="+mj-lt"/>
              <a:buAutoNum type="arabicPeriod"/>
              <a:tabLst/>
              <a:defRPr/>
            </a:pPr>
            <a:r>
              <a:rPr kumimoji="0" lang="en-US" b="0" i="0" u="none" strike="noStrike" kern="1200" cap="none" spc="0" normalizeH="0" baseline="0" noProof="0" dirty="0">
                <a:ln>
                  <a:noFill/>
                </a:ln>
                <a:solidFill>
                  <a:schemeClr val="tx1">
                    <a:lumMod val="95000"/>
                    <a:lumOff val="5000"/>
                  </a:schemeClr>
                </a:solidFill>
                <a:effectLst/>
                <a:uLnTx/>
                <a:uFillTx/>
                <a:latin typeface="Arial"/>
                <a:ea typeface="+mn-ea"/>
                <a:cs typeface="Arial"/>
              </a:rPr>
              <a:t>Includes fasteners (TLSO, back brace, abdominal binder, sling, prosthesis)</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800" b="1" i="0" u="none" strike="noStrike" kern="1200" cap="none" spc="0" normalizeH="0" baseline="0" noProof="0" dirty="0">
              <a:ln>
                <a:noFill/>
              </a:ln>
              <a:solidFill>
                <a:prstClr val="black">
                  <a:lumMod val="65000"/>
                  <a:lumOff val="35000"/>
                </a:prstClr>
              </a:solidFill>
              <a:effectLst/>
              <a:uLnTx/>
              <a:uFillTx/>
              <a:latin typeface="Arial"/>
              <a:ea typeface="+mn-ea"/>
              <a:cs typeface="Arial"/>
            </a:endParaRPr>
          </a:p>
          <a:p>
            <a:pPr marR="0" lvl="0" algn="l" defTabSz="457200" rtl="0" eaLnBrk="1" fontAlgn="auto" latinLnBrk="0" hangingPunct="1">
              <a:lnSpc>
                <a:spcPct val="100000"/>
              </a:lnSpc>
              <a:spcBef>
                <a:spcPct val="20000"/>
              </a:spcBef>
              <a:spcAft>
                <a:spcPts val="0"/>
              </a:spcAft>
              <a:buClrTx/>
              <a:buSzTx/>
              <a:tabLst/>
              <a:defRPr/>
            </a:pPr>
            <a:r>
              <a:rPr kumimoji="0" lang="en-US" sz="2000" b="1" i="0" u="none" strike="noStrike" kern="1200" cap="none" spc="0" normalizeH="0" baseline="0" noProof="0" dirty="0">
                <a:ln>
                  <a:noFill/>
                </a:ln>
                <a:solidFill>
                  <a:prstClr val="black"/>
                </a:solidFill>
                <a:effectLst/>
                <a:uLnTx/>
                <a:uFillTx/>
                <a:latin typeface="Arial"/>
                <a:ea typeface="+mn-ea"/>
                <a:cs typeface="Arial"/>
              </a:rPr>
              <a:t>GG0130G: Lower body dressing</a:t>
            </a:r>
          </a:p>
          <a:p>
            <a:pPr marL="742950" marR="0" lvl="1" indent="-285750" algn="l" defTabSz="457200" rtl="0" eaLnBrk="1" fontAlgn="auto" latinLnBrk="0" hangingPunct="1">
              <a:lnSpc>
                <a:spcPct val="100000"/>
              </a:lnSpc>
              <a:spcBef>
                <a:spcPct val="20000"/>
              </a:spcBef>
              <a:spcAft>
                <a:spcPts val="0"/>
              </a:spcAft>
              <a:buClrTx/>
              <a:buSzTx/>
              <a:buFont typeface="+mj-lt"/>
              <a:buAutoNum type="arabicPeriod"/>
              <a:tabLst/>
              <a:defRPr/>
            </a:pPr>
            <a:r>
              <a:rPr kumimoji="0" lang="en-US" b="0" i="0" u="none" strike="noStrike" kern="1200" cap="none" spc="0" normalizeH="0" baseline="0" noProof="0" dirty="0">
                <a:ln>
                  <a:noFill/>
                </a:ln>
                <a:solidFill>
                  <a:schemeClr val="tx1">
                    <a:lumMod val="95000"/>
                    <a:lumOff val="5000"/>
                  </a:schemeClr>
                </a:solidFill>
                <a:effectLst/>
                <a:uLnTx/>
                <a:uFillTx/>
                <a:latin typeface="Arial"/>
                <a:ea typeface="+mn-ea"/>
                <a:cs typeface="Arial"/>
              </a:rPr>
              <a:t>Ability to dress and undress below the waist (underwear, incontinence brief, pants, shorts, skirt)</a:t>
            </a:r>
          </a:p>
          <a:p>
            <a:pPr marL="742950" marR="0" lvl="1" indent="-285750" algn="l" defTabSz="457200" rtl="0" eaLnBrk="1" fontAlgn="auto" latinLnBrk="0" hangingPunct="1">
              <a:lnSpc>
                <a:spcPct val="100000"/>
              </a:lnSpc>
              <a:spcBef>
                <a:spcPct val="20000"/>
              </a:spcBef>
              <a:spcAft>
                <a:spcPts val="0"/>
              </a:spcAft>
              <a:buClrTx/>
              <a:buSzTx/>
              <a:buFont typeface="+mj-lt"/>
              <a:buAutoNum type="arabicPeriod"/>
              <a:tabLst/>
              <a:defRPr/>
            </a:pPr>
            <a:r>
              <a:rPr kumimoji="0" lang="en-US" b="0" i="0" u="none" strike="noStrike" kern="1200" cap="none" spc="0" normalizeH="0" baseline="0" noProof="0" dirty="0">
                <a:ln>
                  <a:noFill/>
                </a:ln>
                <a:solidFill>
                  <a:schemeClr val="tx1">
                    <a:lumMod val="95000"/>
                    <a:lumOff val="5000"/>
                  </a:schemeClr>
                </a:solidFill>
                <a:effectLst/>
                <a:uLnTx/>
                <a:uFillTx/>
                <a:latin typeface="Arial"/>
                <a:ea typeface="+mn-ea"/>
                <a:cs typeface="Arial"/>
              </a:rPr>
              <a:t>Includes fasteners (knee brace, elastic bandage, stump shrinker, prosthesis)</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800" b="1" i="0" u="none" strike="noStrike" kern="1200" cap="none" spc="0" normalizeH="0" baseline="0" noProof="0" dirty="0">
              <a:ln>
                <a:noFill/>
              </a:ln>
              <a:solidFill>
                <a:prstClr val="black">
                  <a:lumMod val="65000"/>
                  <a:lumOff val="35000"/>
                </a:prstClr>
              </a:solidFill>
              <a:effectLst/>
              <a:uLnTx/>
              <a:uFillTx/>
              <a:latin typeface="Arial"/>
              <a:ea typeface="+mn-ea"/>
              <a:cs typeface="Arial"/>
            </a:endParaRPr>
          </a:p>
          <a:p>
            <a:pPr marR="0" lvl="0" algn="l" defTabSz="457200" rtl="0" eaLnBrk="1" fontAlgn="auto" latinLnBrk="0" hangingPunct="1">
              <a:lnSpc>
                <a:spcPct val="100000"/>
              </a:lnSpc>
              <a:spcBef>
                <a:spcPct val="20000"/>
              </a:spcBef>
              <a:spcAft>
                <a:spcPts val="0"/>
              </a:spcAft>
              <a:buClrTx/>
              <a:buSzTx/>
              <a:tabLst/>
              <a:defRPr/>
            </a:pPr>
            <a:r>
              <a:rPr kumimoji="0" lang="en-US" sz="2000" b="1" i="0" u="none" strike="noStrike" kern="1200" cap="none" spc="0" normalizeH="0" baseline="0" noProof="0" dirty="0">
                <a:ln>
                  <a:noFill/>
                </a:ln>
                <a:solidFill>
                  <a:prstClr val="black"/>
                </a:solidFill>
                <a:effectLst/>
                <a:uLnTx/>
                <a:uFillTx/>
                <a:latin typeface="Arial"/>
                <a:ea typeface="+mn-ea"/>
                <a:cs typeface="Arial"/>
              </a:rPr>
              <a:t>GG0130H: Putting on/taking off footwear</a:t>
            </a:r>
          </a:p>
          <a:p>
            <a:pPr marL="742950" marR="0" lvl="1" indent="-285750" algn="l" defTabSz="457200" rtl="0" eaLnBrk="1" fontAlgn="auto" latinLnBrk="0" hangingPunct="1">
              <a:lnSpc>
                <a:spcPct val="100000"/>
              </a:lnSpc>
              <a:spcBef>
                <a:spcPct val="20000"/>
              </a:spcBef>
              <a:spcAft>
                <a:spcPts val="0"/>
              </a:spcAft>
              <a:buClrTx/>
              <a:buSzTx/>
              <a:buFont typeface="+mj-lt"/>
              <a:buAutoNum type="arabicPeriod"/>
              <a:tabLst/>
              <a:defRPr/>
            </a:pPr>
            <a:r>
              <a:rPr kumimoji="0" lang="en-US" b="0" i="0" u="none" strike="noStrike" kern="1200" cap="none" spc="0" normalizeH="0" baseline="0" noProof="0" dirty="0">
                <a:ln>
                  <a:noFill/>
                </a:ln>
                <a:solidFill>
                  <a:schemeClr val="tx1">
                    <a:lumMod val="95000"/>
                    <a:lumOff val="5000"/>
                  </a:schemeClr>
                </a:solidFill>
                <a:effectLst/>
                <a:uLnTx/>
                <a:uFillTx/>
                <a:latin typeface="Arial"/>
                <a:ea typeface="+mn-ea"/>
                <a:cs typeface="Arial"/>
              </a:rPr>
              <a:t>Ability to put on and take off socks and shoes or other footwear that is appropriate for safe mobility (socks, shoes, boots)</a:t>
            </a:r>
          </a:p>
          <a:p>
            <a:pPr marL="742950" marR="0" lvl="1" indent="-285750" algn="l" defTabSz="457200" rtl="0" eaLnBrk="1" fontAlgn="auto" latinLnBrk="0" hangingPunct="1">
              <a:lnSpc>
                <a:spcPct val="100000"/>
              </a:lnSpc>
              <a:spcBef>
                <a:spcPct val="20000"/>
              </a:spcBef>
              <a:spcAft>
                <a:spcPts val="0"/>
              </a:spcAft>
              <a:buClrTx/>
              <a:buSzTx/>
              <a:buFont typeface="+mj-lt"/>
              <a:buAutoNum type="arabicPeriod"/>
              <a:tabLst/>
              <a:defRPr/>
            </a:pPr>
            <a:r>
              <a:rPr kumimoji="0" lang="en-US" b="0" i="0" u="none" strike="noStrike" kern="1200" cap="none" spc="0" normalizeH="0" baseline="0" noProof="0" dirty="0">
                <a:ln>
                  <a:noFill/>
                </a:ln>
                <a:solidFill>
                  <a:schemeClr val="tx1">
                    <a:lumMod val="95000"/>
                    <a:lumOff val="5000"/>
                  </a:schemeClr>
                </a:solidFill>
                <a:effectLst/>
                <a:uLnTx/>
                <a:uFillTx/>
                <a:latin typeface="Arial"/>
                <a:ea typeface="+mn-ea"/>
                <a:cs typeface="Arial"/>
              </a:rPr>
              <a:t>Includes fasteners (AFO, foot orthotic, walking boots, compression stockings)</a:t>
            </a:r>
          </a:p>
          <a:p>
            <a:pPr defTabSz="457200">
              <a:spcBef>
                <a:spcPct val="20000"/>
              </a:spcBef>
              <a:defRPr/>
            </a:pPr>
            <a:r>
              <a:rPr lang="en-US" sz="2000" b="1" dirty="0">
                <a:solidFill>
                  <a:schemeClr val="tx1">
                    <a:lumMod val="95000"/>
                    <a:lumOff val="5000"/>
                  </a:schemeClr>
                </a:solidFill>
                <a:latin typeface="Arial"/>
                <a:cs typeface="Arial"/>
              </a:rPr>
              <a:t>GG0130I:  Personal Hygiene</a:t>
            </a:r>
          </a:p>
          <a:p>
            <a:pPr marL="914400" lvl="1" indent="-457200" defTabSz="457200">
              <a:spcBef>
                <a:spcPct val="20000"/>
              </a:spcBef>
              <a:buFont typeface="+mj-lt"/>
              <a:buAutoNum type="arabicPeriod"/>
              <a:defRPr/>
            </a:pPr>
            <a:r>
              <a:rPr lang="en-US" dirty="0">
                <a:solidFill>
                  <a:schemeClr val="tx1">
                    <a:lumMod val="95000"/>
                    <a:lumOff val="5000"/>
                  </a:schemeClr>
                </a:solidFill>
                <a:latin typeface="Arial"/>
                <a:cs typeface="Arial"/>
              </a:rPr>
              <a:t>Ability to maintain personal hygiene</a:t>
            </a:r>
          </a:p>
          <a:p>
            <a:pPr marL="914400" lvl="1" indent="-457200" defTabSz="457200">
              <a:spcBef>
                <a:spcPct val="20000"/>
              </a:spcBef>
              <a:buFont typeface="+mj-lt"/>
              <a:buAutoNum type="arabicPeriod"/>
              <a:defRPr/>
            </a:pPr>
            <a:r>
              <a:rPr lang="en-US" dirty="0">
                <a:solidFill>
                  <a:schemeClr val="tx1">
                    <a:lumMod val="95000"/>
                    <a:lumOff val="5000"/>
                  </a:schemeClr>
                </a:solidFill>
                <a:latin typeface="Arial"/>
                <a:cs typeface="Arial"/>
              </a:rPr>
              <a:t>Includes combing hair, shaving, applying makeup, washing/drying face and hands (excludes baths, showers and oral hygiene)</a:t>
            </a:r>
            <a:endParaRPr kumimoji="0" lang="en-US" i="0" u="none" strike="noStrike" kern="1200" cap="none" spc="0" normalizeH="0" baseline="0" noProof="0" dirty="0">
              <a:ln>
                <a:noFill/>
              </a:ln>
              <a:solidFill>
                <a:schemeClr val="bg2">
                  <a:lumMod val="10000"/>
                </a:schemeClr>
              </a:solidFill>
              <a:effectLst/>
              <a:uLnTx/>
              <a:uFillTx/>
              <a:latin typeface="Arial"/>
              <a:ea typeface="+mn-ea"/>
              <a:cs typeface="Arial"/>
            </a:endParaRPr>
          </a:p>
        </p:txBody>
      </p:sp>
    </p:spTree>
    <p:extLst>
      <p:ext uri="{BB962C8B-B14F-4D97-AF65-F5344CB8AC3E}">
        <p14:creationId xmlns:p14="http://schemas.microsoft.com/office/powerpoint/2010/main" val="38685878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with low confidence">
            <a:extLst>
              <a:ext uri="{FF2B5EF4-FFF2-40B4-BE49-F238E27FC236}">
                <a16:creationId xmlns:a16="http://schemas.microsoft.com/office/drawing/2014/main" id="{5FC60EC2-8419-6615-0055-6CABEE4CB43B}"/>
              </a:ext>
            </a:extLst>
          </p:cNvPr>
          <p:cNvPicPr>
            <a:picLocks noChangeAspect="1"/>
          </p:cNvPicPr>
          <p:nvPr/>
        </p:nvPicPr>
        <p:blipFill>
          <a:blip r:embed="rId3">
            <a:alphaModFix amt="35000"/>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459009" y="468749"/>
            <a:ext cx="2353626" cy="1480823"/>
          </a:xfrm>
          <a:prstGeom prst="rect">
            <a:avLst/>
          </a:prstGeom>
        </p:spPr>
      </p:pic>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10" name="Title 9">
            <a:extLst>
              <a:ext uri="{FF2B5EF4-FFF2-40B4-BE49-F238E27FC236}">
                <a16:creationId xmlns:a16="http://schemas.microsoft.com/office/drawing/2014/main" id="{ECD016C3-DEC8-451D-8196-D40EF4DDEF49}"/>
              </a:ext>
            </a:extLst>
          </p:cNvPr>
          <p:cNvSpPr>
            <a:spLocks noGrp="1"/>
          </p:cNvSpPr>
          <p:nvPr>
            <p:ph type="title"/>
          </p:nvPr>
        </p:nvSpPr>
        <p:spPr>
          <a:xfrm>
            <a:off x="617123" y="150251"/>
            <a:ext cx="10231583" cy="878541"/>
          </a:xfrm>
        </p:spPr>
        <p:txBody>
          <a:bodyPr>
            <a:normAutofit/>
          </a:bodyPr>
          <a:lstStyle/>
          <a:p>
            <a:r>
              <a:rPr lang="en-US" dirty="0">
                <a:latin typeface="+mn-lt"/>
              </a:rPr>
              <a:t>Section GG0130: Self-Care Coding Tips</a:t>
            </a:r>
          </a:p>
        </p:txBody>
      </p:sp>
      <p:sp>
        <p:nvSpPr>
          <p:cNvPr id="2" name="TextBox 1">
            <a:extLst>
              <a:ext uri="{FF2B5EF4-FFF2-40B4-BE49-F238E27FC236}">
                <a16:creationId xmlns:a16="http://schemas.microsoft.com/office/drawing/2014/main" id="{C8FEA5E8-3ADB-4DF5-CB2A-E009157D924A}"/>
              </a:ext>
            </a:extLst>
          </p:cNvPr>
          <p:cNvSpPr txBox="1"/>
          <p:nvPr/>
        </p:nvSpPr>
        <p:spPr>
          <a:xfrm>
            <a:off x="475114" y="1209160"/>
            <a:ext cx="10515600" cy="4836196"/>
          </a:xfrm>
          <a:prstGeom prst="rect">
            <a:avLst/>
          </a:prstGeom>
          <a:noFill/>
        </p:spPr>
        <p:txBody>
          <a:bodyPr wrap="square">
            <a:spAutoFit/>
          </a:bodyPr>
          <a:lstStyle/>
          <a:p>
            <a:pPr lvl="1">
              <a:lnSpc>
                <a:spcPct val="90000"/>
              </a:lnSpc>
              <a:spcBef>
                <a:spcPts val="500"/>
              </a:spcBef>
              <a:defRPr/>
            </a:pPr>
            <a:r>
              <a:rPr lang="en-US" sz="2600" b="1" dirty="0"/>
              <a:t>GG0130A: </a:t>
            </a:r>
            <a:r>
              <a:rPr lang="en-US" sz="2600" b="1" dirty="0">
                <a:solidFill>
                  <a:prstClr val="black"/>
                </a:solidFill>
                <a:latin typeface="Calibri" panose="020F0502020204030204"/>
              </a:rPr>
              <a:t>Eating</a:t>
            </a:r>
            <a:endParaRPr lang="en-US" sz="2600" dirty="0">
              <a:solidFill>
                <a:prstClr val="black"/>
              </a:solidFill>
              <a:latin typeface="Calibri" panose="020F0502020204030204"/>
            </a:endParaRPr>
          </a:p>
          <a:p>
            <a:pPr marL="1143000" lvl="2" indent="-228600">
              <a:lnSpc>
                <a:spcPct val="90000"/>
              </a:lnSpc>
              <a:spcBef>
                <a:spcPts val="500"/>
              </a:spcBef>
              <a:buFont typeface="Arial" panose="020B0604020202020204" pitchFamily="34" charset="0"/>
              <a:buChar char="•"/>
              <a:defRPr/>
            </a:pPr>
            <a:r>
              <a:rPr lang="en-US" sz="2400" dirty="0">
                <a:solidFill>
                  <a:prstClr val="black"/>
                </a:solidFill>
                <a:latin typeface="Calibri" panose="020F0502020204030204"/>
              </a:rPr>
              <a:t>Administration of tube feedings is not considered when coding this activity</a:t>
            </a:r>
          </a:p>
          <a:p>
            <a:pPr marL="1143000" lvl="2" indent="-228600">
              <a:lnSpc>
                <a:spcPct val="90000"/>
              </a:lnSpc>
              <a:spcBef>
                <a:spcPts val="500"/>
              </a:spcBef>
              <a:buFont typeface="Arial" panose="020B0604020202020204" pitchFamily="34" charset="0"/>
              <a:buChar char="•"/>
              <a:defRPr/>
            </a:pPr>
            <a:r>
              <a:rPr kumimoji="0" lang="en-US" sz="2500" b="0" i="0" u="none" strike="noStrike" kern="1200" cap="none" spc="0" normalizeH="0" baseline="0" noProof="0" dirty="0">
                <a:ln>
                  <a:noFill/>
                </a:ln>
                <a:solidFill>
                  <a:prstClr val="black"/>
                </a:solidFill>
                <a:effectLst/>
                <a:uLnTx/>
                <a:uFillTx/>
                <a:latin typeface="Calibri" panose="020F0502020204030204"/>
                <a:ea typeface="+mn-ea"/>
                <a:cs typeface="+mn-cs"/>
              </a:rPr>
              <a:t>If resident gets 100% of nutrition through non oral means because of new/recent onset of a medical condition, you will code 88-not attempted due to medical or safety concerns</a:t>
            </a:r>
          </a:p>
          <a:p>
            <a:pPr marL="1143000" lvl="2" indent="-228600">
              <a:lnSpc>
                <a:spcPct val="90000"/>
              </a:lnSpc>
              <a:spcBef>
                <a:spcPts val="500"/>
              </a:spcBef>
              <a:buFont typeface="Arial" panose="020B0604020202020204" pitchFamily="34" charset="0"/>
              <a:buChar char="•"/>
              <a:defRPr/>
            </a:pPr>
            <a:r>
              <a:rPr kumimoji="0" lang="en-US" sz="2500" b="0" i="0" u="none" strike="noStrike" kern="1200" cap="none" spc="0" normalizeH="0" baseline="0" noProof="0" dirty="0">
                <a:ln>
                  <a:noFill/>
                </a:ln>
                <a:solidFill>
                  <a:prstClr val="black"/>
                </a:solidFill>
                <a:effectLst/>
                <a:uLnTx/>
                <a:uFillTx/>
                <a:latin typeface="Calibri" panose="020F0502020204030204"/>
                <a:ea typeface="+mn-ea"/>
                <a:cs typeface="+mn-cs"/>
              </a:rPr>
              <a:t>If resident gets 100% of nutrition through non oral means and did not eat/drink by mouth previous to current illness, you will code 09-not applicable, and the resident did not perform this activity prior to current illness.</a:t>
            </a:r>
          </a:p>
          <a:p>
            <a:pPr marL="1143000" lvl="2" indent="-228600">
              <a:lnSpc>
                <a:spcPct val="90000"/>
              </a:lnSpc>
              <a:spcBef>
                <a:spcPts val="500"/>
              </a:spcBef>
              <a:buFont typeface="Arial" panose="020B0604020202020204" pitchFamily="34" charset="0"/>
              <a:buChar char="•"/>
              <a:defRPr/>
            </a:pPr>
            <a:r>
              <a:rPr lang="en-US" sz="2500" dirty="0">
                <a:solidFill>
                  <a:prstClr val="black"/>
                </a:solidFill>
                <a:latin typeface="Calibri" panose="020F0502020204030204"/>
              </a:rPr>
              <a:t>If resident eats/drinks some things by mouth, you would code Eating based on the amount of assistance needed when eating and drinking by mouth</a:t>
            </a:r>
            <a:endParaRPr kumimoji="0" lang="en-US" sz="2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68483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10" name="Title 9">
            <a:extLst>
              <a:ext uri="{FF2B5EF4-FFF2-40B4-BE49-F238E27FC236}">
                <a16:creationId xmlns:a16="http://schemas.microsoft.com/office/drawing/2014/main" id="{ECD016C3-DEC8-451D-8196-D40EF4DDEF49}"/>
              </a:ext>
            </a:extLst>
          </p:cNvPr>
          <p:cNvSpPr>
            <a:spLocks noGrp="1"/>
          </p:cNvSpPr>
          <p:nvPr>
            <p:ph type="title"/>
          </p:nvPr>
        </p:nvSpPr>
        <p:spPr>
          <a:xfrm>
            <a:off x="617123" y="150251"/>
            <a:ext cx="10231583" cy="878541"/>
          </a:xfrm>
        </p:spPr>
        <p:txBody>
          <a:bodyPr>
            <a:normAutofit/>
          </a:bodyPr>
          <a:lstStyle/>
          <a:p>
            <a:r>
              <a:rPr lang="en-US" dirty="0">
                <a:latin typeface="+mn-lt"/>
              </a:rPr>
              <a:t>Section GG0130: Self-Care Coding Tips</a:t>
            </a:r>
          </a:p>
        </p:txBody>
      </p:sp>
      <p:sp>
        <p:nvSpPr>
          <p:cNvPr id="11" name="Content Placeholder 10">
            <a:extLst>
              <a:ext uri="{FF2B5EF4-FFF2-40B4-BE49-F238E27FC236}">
                <a16:creationId xmlns:a16="http://schemas.microsoft.com/office/drawing/2014/main" id="{768121C0-1A8C-4DC1-8EDD-9110E34C3332}"/>
              </a:ext>
            </a:extLst>
          </p:cNvPr>
          <p:cNvSpPr>
            <a:spLocks noGrp="1"/>
          </p:cNvSpPr>
          <p:nvPr>
            <p:ph idx="1"/>
          </p:nvPr>
        </p:nvSpPr>
        <p:spPr>
          <a:xfrm>
            <a:off x="1122217" y="969679"/>
            <a:ext cx="10515600" cy="510486"/>
          </a:xfrm>
        </p:spPr>
        <p:txBody>
          <a:bodyPr/>
          <a:lstStyle/>
          <a:p>
            <a:pPr marL="0" indent="0">
              <a:buNone/>
            </a:pPr>
            <a:endParaRPr lang="en-US" dirty="0"/>
          </a:p>
          <a:p>
            <a:pPr marL="457200" lvl="1" indent="0">
              <a:buNone/>
            </a:pPr>
            <a:endParaRPr lang="en-US" dirty="0"/>
          </a:p>
        </p:txBody>
      </p:sp>
      <p:sp>
        <p:nvSpPr>
          <p:cNvPr id="2" name="TextBox 1">
            <a:extLst>
              <a:ext uri="{FF2B5EF4-FFF2-40B4-BE49-F238E27FC236}">
                <a16:creationId xmlns:a16="http://schemas.microsoft.com/office/drawing/2014/main" id="{C8FEA5E8-3ADB-4DF5-CB2A-E009157D924A}"/>
              </a:ext>
            </a:extLst>
          </p:cNvPr>
          <p:cNvSpPr txBox="1"/>
          <p:nvPr/>
        </p:nvSpPr>
        <p:spPr>
          <a:xfrm>
            <a:off x="399952" y="1224922"/>
            <a:ext cx="10835737" cy="5527154"/>
          </a:xfrm>
          <a:prstGeom prst="rect">
            <a:avLst/>
          </a:prstGeom>
          <a:noFill/>
        </p:spPr>
        <p:txBody>
          <a:bodyPr wrap="square">
            <a:spAutoFit/>
          </a:bodyPr>
          <a:lstStyle/>
          <a:p>
            <a:pPr marR="0" lvl="1" algn="l" defTabSz="914400" rtl="0" eaLnBrk="1" fontAlgn="auto" latinLnBrk="0" hangingPunct="1">
              <a:lnSpc>
                <a:spcPct val="90000"/>
              </a:lnSpc>
              <a:spcBef>
                <a:spcPts val="500"/>
              </a:spcBef>
              <a:spcAft>
                <a:spcPts val="0"/>
              </a:spcAft>
              <a:buClrTx/>
              <a:buSzTx/>
              <a:tabLst/>
              <a:defRPr/>
            </a:pPr>
            <a:r>
              <a:rPr lang="en-US" sz="2400" b="1" dirty="0">
                <a:solidFill>
                  <a:prstClr val="black"/>
                </a:solidFill>
                <a:latin typeface="Calibri" panose="020F0502020204030204"/>
              </a:rPr>
              <a:t>GG0130B Oral Hygiene</a:t>
            </a:r>
            <a:r>
              <a:rPr lang="en-US" sz="2400" dirty="0">
                <a:solidFill>
                  <a:prstClr val="black"/>
                </a:solidFill>
                <a:latin typeface="Calibri" panose="020F0502020204030204"/>
              </a:rPr>
              <a:t>: If resident does not perform oral hygiene during therapy, determine resident’s abilities based on performance in the nursing care unit.  </a:t>
            </a:r>
          </a:p>
          <a:p>
            <a:pPr marL="1257300" lvl="2" indent="-342900">
              <a:lnSpc>
                <a:spcPct val="90000"/>
              </a:lnSpc>
              <a:spcBef>
                <a:spcPts val="500"/>
              </a:spcBef>
              <a:buFont typeface="Arial" panose="020B0604020202020204" pitchFamily="34" charset="0"/>
              <a:buChar char="•"/>
              <a:defRPr/>
            </a:pPr>
            <a:r>
              <a:rPr lang="en-US" sz="2400" dirty="0">
                <a:solidFill>
                  <a:prstClr val="black"/>
                </a:solidFill>
                <a:latin typeface="Calibri" panose="020F0502020204030204"/>
              </a:rPr>
              <a:t>For a resident who is edentulous, code Oral hygiene based on the type and amount of assistance required from a helper to clean the resident’s gums.</a:t>
            </a:r>
          </a:p>
          <a:p>
            <a:pPr marR="0" lvl="1" algn="l" defTabSz="914400" rtl="0" eaLnBrk="1" fontAlgn="auto" latinLnBrk="0" hangingPunct="1">
              <a:lnSpc>
                <a:spcPct val="90000"/>
              </a:lnSpc>
              <a:spcBef>
                <a:spcPts val="500"/>
              </a:spcBef>
              <a:spcAft>
                <a:spcPts val="0"/>
              </a:spcAft>
              <a:buClrTx/>
              <a:buSzTx/>
              <a:tabLst/>
              <a:defRPr/>
            </a:pPr>
            <a:endParaRPr lang="en-US" sz="2400" dirty="0">
              <a:solidFill>
                <a:prstClr val="black"/>
              </a:solidFill>
              <a:latin typeface="Calibri" panose="020F0502020204030204"/>
            </a:endParaRPr>
          </a:p>
          <a:p>
            <a:pPr marR="0" lvl="1" algn="l" defTabSz="914400" rtl="0" eaLnBrk="1" fontAlgn="auto" latinLnBrk="0" hangingPunct="1">
              <a:lnSpc>
                <a:spcPct val="90000"/>
              </a:lnSpc>
              <a:spcBef>
                <a:spcPts val="500"/>
              </a:spcBef>
              <a:spcAft>
                <a:spcPts val="0"/>
              </a:spcAft>
              <a:buClrTx/>
              <a:buSzTx/>
              <a:tabLst/>
              <a:defRPr/>
            </a:pPr>
            <a:r>
              <a:rPr lang="en-US" sz="2400" b="1" dirty="0">
                <a:solidFill>
                  <a:prstClr val="black"/>
                </a:solidFill>
                <a:latin typeface="Calibri" panose="020F0502020204030204"/>
              </a:rPr>
              <a:t>GG0130C Toileting Hygiene:  </a:t>
            </a:r>
            <a:r>
              <a:rPr lang="en-US" sz="2400" dirty="0">
                <a:solidFill>
                  <a:prstClr val="black"/>
                </a:solidFill>
                <a:latin typeface="Calibri" panose="020F0502020204030204"/>
              </a:rPr>
              <a:t>Includes managing undergarments, clothing and incontinence products and performing perineal cleansing before and after voiding.</a:t>
            </a:r>
          </a:p>
          <a:p>
            <a:pPr marL="1257300" lvl="2" indent="-342900">
              <a:lnSpc>
                <a:spcPct val="90000"/>
              </a:lnSpc>
              <a:spcBef>
                <a:spcPts val="500"/>
              </a:spcBef>
              <a:buFont typeface="Arial" panose="020B0604020202020204" pitchFamily="34" charset="0"/>
              <a:buChar char="•"/>
              <a:defRPr/>
            </a:pPr>
            <a:r>
              <a:rPr lang="en-US" sz="2400" dirty="0">
                <a:solidFill>
                  <a:prstClr val="black"/>
                </a:solidFill>
                <a:latin typeface="Calibri" panose="020F0502020204030204"/>
              </a:rPr>
              <a:t>If resident does not usually use undergarments, then assess need for assistance to manage lower body clothing and perineal hygiene</a:t>
            </a:r>
          </a:p>
          <a:p>
            <a:pPr marL="1257300" lvl="2" indent="-342900">
              <a:lnSpc>
                <a:spcPct val="90000"/>
              </a:lnSpc>
              <a:spcBef>
                <a:spcPts val="500"/>
              </a:spcBef>
              <a:buFont typeface="Arial" panose="020B0604020202020204" pitchFamily="34" charset="0"/>
              <a:buChar char="•"/>
              <a:defRPr/>
            </a:pPr>
            <a:r>
              <a:rPr lang="en-US" sz="2400" dirty="0">
                <a:solidFill>
                  <a:prstClr val="black"/>
                </a:solidFill>
                <a:latin typeface="Calibri" panose="020F0502020204030204"/>
              </a:rPr>
              <a:t>If resident completes toileting program in bed, code based on the residents need for assistance with managing clothing and perineal cleansing</a:t>
            </a:r>
          </a:p>
          <a:p>
            <a:pPr marL="1257300" lvl="2" indent="-342900">
              <a:lnSpc>
                <a:spcPct val="90000"/>
              </a:lnSpc>
              <a:spcBef>
                <a:spcPts val="500"/>
              </a:spcBef>
              <a:buFont typeface="Arial" panose="020B0604020202020204" pitchFamily="34" charset="0"/>
              <a:buChar char="•"/>
              <a:defRPr/>
            </a:pPr>
            <a:r>
              <a:rPr lang="en-US" sz="2400" dirty="0">
                <a:solidFill>
                  <a:prstClr val="black"/>
                </a:solidFill>
                <a:latin typeface="Calibri" panose="020F0502020204030204"/>
              </a:rPr>
              <a:t>If resident has indwelling catheter and has bowel movements, code based on amount of assistance needed by resident before and after moving their bowels.</a:t>
            </a:r>
          </a:p>
          <a:p>
            <a:pPr marL="1257300" lvl="2" indent="-342900">
              <a:lnSpc>
                <a:spcPct val="90000"/>
              </a:lnSpc>
              <a:spcBef>
                <a:spcPts val="500"/>
              </a:spcBef>
              <a:buFont typeface="Arial" panose="020B0604020202020204" pitchFamily="34" charset="0"/>
              <a:buChar char="•"/>
              <a:defRPr/>
            </a:pPr>
            <a:endParaRPr lang="en-US" sz="2400" dirty="0">
              <a:solidFill>
                <a:prstClr val="black"/>
              </a:solidFill>
              <a:latin typeface="Calibri" panose="020F0502020204030204"/>
            </a:endParaRPr>
          </a:p>
        </p:txBody>
      </p:sp>
    </p:spTree>
    <p:extLst>
      <p:ext uri="{BB962C8B-B14F-4D97-AF65-F5344CB8AC3E}">
        <p14:creationId xmlns:p14="http://schemas.microsoft.com/office/powerpoint/2010/main" val="10730315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clipart, sign&#10;&#10;Description automatically generated">
            <a:extLst>
              <a:ext uri="{FF2B5EF4-FFF2-40B4-BE49-F238E27FC236}">
                <a16:creationId xmlns:a16="http://schemas.microsoft.com/office/drawing/2014/main" id="{DF913709-BA2E-914F-22A4-E6791FD9F2A0}"/>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726680" y="2405196"/>
            <a:ext cx="3997513" cy="1681245"/>
          </a:xfrm>
          <a:prstGeom prst="rect">
            <a:avLst/>
          </a:prstGeom>
        </p:spPr>
      </p:pic>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6" name="TextBox 5">
            <a:extLst>
              <a:ext uri="{FF2B5EF4-FFF2-40B4-BE49-F238E27FC236}">
                <a16:creationId xmlns:a16="http://schemas.microsoft.com/office/drawing/2014/main" id="{DB675E3F-BB90-49CD-9899-73952A792710}"/>
              </a:ext>
            </a:extLst>
          </p:cNvPr>
          <p:cNvSpPr txBox="1"/>
          <p:nvPr/>
        </p:nvSpPr>
        <p:spPr>
          <a:xfrm>
            <a:off x="1126312" y="1626055"/>
            <a:ext cx="184731" cy="461665"/>
          </a:xfrm>
          <a:prstGeom prst="rect">
            <a:avLst/>
          </a:prstGeom>
          <a:noFill/>
        </p:spPr>
        <p:txBody>
          <a:bodyPr wrap="non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i="0" u="none" strike="noStrike" kern="1200" cap="none" spc="0" normalizeH="0" baseline="0" noProof="0">
              <a:ln>
                <a:noFill/>
              </a:ln>
              <a:solidFill>
                <a:srgbClr val="484A49"/>
              </a:solidFill>
              <a:effectLst/>
              <a:uLnTx/>
              <a:uFillTx/>
              <a:latin typeface="Montserrat" panose="00000500000000000000" pitchFamily="2" charset="0"/>
            </a:endParaRPr>
          </a:p>
        </p:txBody>
      </p:sp>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11" name="TextBox 10">
            <a:extLst>
              <a:ext uri="{FF2B5EF4-FFF2-40B4-BE49-F238E27FC236}">
                <a16:creationId xmlns:a16="http://schemas.microsoft.com/office/drawing/2014/main" id="{5FC97F03-6B53-D248-9356-78F868B570FA}"/>
              </a:ext>
            </a:extLst>
          </p:cNvPr>
          <p:cNvSpPr txBox="1"/>
          <p:nvPr/>
        </p:nvSpPr>
        <p:spPr>
          <a:xfrm>
            <a:off x="1108362" y="1755491"/>
            <a:ext cx="6835488" cy="39087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t>Section G-</a:t>
            </a:r>
            <a:r>
              <a:rPr lang="en-US" sz="2400" dirty="0"/>
              <a:t>Officially no longer a section for federally required assessments-BUT Section G did leave a little piece of itself behind-We will discuss what items came over to Section GG</a:t>
            </a:r>
            <a:endParaRPr lang="en-US" sz="2200" dirty="0"/>
          </a:p>
          <a:p>
            <a:pPr lvl="1"/>
            <a:endParaRPr lang="en-US" dirty="0">
              <a:cs typeface="Calibri"/>
            </a:endParaRPr>
          </a:p>
          <a:p>
            <a:r>
              <a:rPr lang="en-US" sz="2400" b="1" dirty="0"/>
              <a:t>Section GG-Functional Abilities and Goals</a:t>
            </a:r>
            <a:endParaRPr lang="en-US" dirty="0">
              <a:cs typeface="Calibri"/>
            </a:endParaRPr>
          </a:p>
          <a:p>
            <a:pPr marL="800100" lvl="1" indent="-342900">
              <a:buFont typeface="Arial" panose="020B0604020202020204" pitchFamily="34" charset="0"/>
              <a:buChar char="•"/>
            </a:pPr>
            <a:r>
              <a:rPr lang="en-US" sz="2200" dirty="0">
                <a:cs typeface="Calibri"/>
              </a:rPr>
              <a:t>Overview</a:t>
            </a:r>
          </a:p>
          <a:p>
            <a:pPr marL="800100" lvl="1" indent="-342900">
              <a:buFont typeface="Arial" panose="020B0604020202020204" pitchFamily="34" charset="0"/>
              <a:buChar char="•"/>
            </a:pPr>
            <a:r>
              <a:rPr lang="en-US" sz="2200" dirty="0">
                <a:cs typeface="Calibri"/>
              </a:rPr>
              <a:t>Changes</a:t>
            </a:r>
          </a:p>
          <a:p>
            <a:pPr marL="800100" lvl="1" indent="-342900">
              <a:buFont typeface="Arial" panose="020B0604020202020204" pitchFamily="34" charset="0"/>
              <a:buChar char="•"/>
            </a:pPr>
            <a:r>
              <a:rPr lang="en-US" sz="2200" dirty="0">
                <a:cs typeface="Calibri"/>
              </a:rPr>
              <a:t>Definitions</a:t>
            </a:r>
          </a:p>
          <a:p>
            <a:pPr marL="800100" lvl="1" indent="-342900">
              <a:buFont typeface="Arial" panose="020B0604020202020204" pitchFamily="34" charset="0"/>
              <a:buChar char="•"/>
            </a:pPr>
            <a:r>
              <a:rPr lang="en-US" sz="2200" dirty="0">
                <a:cs typeface="Calibri"/>
              </a:rPr>
              <a:t>Scoring</a:t>
            </a:r>
          </a:p>
          <a:p>
            <a:pPr marL="800100" lvl="1" indent="-342900">
              <a:buFont typeface="Arial" panose="020B0604020202020204" pitchFamily="34" charset="0"/>
              <a:buChar char="•"/>
            </a:pPr>
            <a:r>
              <a:rPr lang="en-US" sz="2200" dirty="0">
                <a:cs typeface="Calibri"/>
              </a:rPr>
              <a:t>Impact of Section GG</a:t>
            </a:r>
          </a:p>
        </p:txBody>
      </p:sp>
      <p:sp>
        <p:nvSpPr>
          <p:cNvPr id="3" name="Title 9">
            <a:extLst>
              <a:ext uri="{FF2B5EF4-FFF2-40B4-BE49-F238E27FC236}">
                <a16:creationId xmlns:a16="http://schemas.microsoft.com/office/drawing/2014/main" id="{CCDC8B12-01F2-CC56-7551-A00DDE7F84E7}"/>
              </a:ext>
            </a:extLst>
          </p:cNvPr>
          <p:cNvSpPr txBox="1">
            <a:spLocks/>
          </p:cNvSpPr>
          <p:nvPr/>
        </p:nvSpPr>
        <p:spPr>
          <a:xfrm>
            <a:off x="617123" y="400421"/>
            <a:ext cx="10231583" cy="878541"/>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dirty="0">
                <a:latin typeface="+mn-lt"/>
              </a:rPr>
              <a:t>MDS Bootcamp: Section GG</a:t>
            </a:r>
          </a:p>
        </p:txBody>
      </p:sp>
    </p:spTree>
    <p:extLst>
      <p:ext uri="{BB962C8B-B14F-4D97-AF65-F5344CB8AC3E}">
        <p14:creationId xmlns:p14="http://schemas.microsoft.com/office/powerpoint/2010/main" val="20570234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ableware, dishware&#10;&#10;Description automatically generated">
            <a:extLst>
              <a:ext uri="{FF2B5EF4-FFF2-40B4-BE49-F238E27FC236}">
                <a16:creationId xmlns:a16="http://schemas.microsoft.com/office/drawing/2014/main" id="{05B6D07F-09EF-45B3-7D97-5494FA0CC599}"/>
              </a:ext>
            </a:extLst>
          </p:cNvPr>
          <p:cNvPicPr>
            <a:picLocks noChangeAspect="1"/>
          </p:cNvPicPr>
          <p:nvPr/>
        </p:nvPicPr>
        <p:blipFill>
          <a:blip r:embed="rId3">
            <a:alphaModFix amt="20000"/>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2236573" y="1315287"/>
            <a:ext cx="6660292" cy="4509586"/>
          </a:xfrm>
          <a:prstGeom prst="rect">
            <a:avLst/>
          </a:prstGeom>
        </p:spPr>
      </p:pic>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10" name="Title 9">
            <a:extLst>
              <a:ext uri="{FF2B5EF4-FFF2-40B4-BE49-F238E27FC236}">
                <a16:creationId xmlns:a16="http://schemas.microsoft.com/office/drawing/2014/main" id="{ECD016C3-DEC8-451D-8196-D40EF4DDEF49}"/>
              </a:ext>
            </a:extLst>
          </p:cNvPr>
          <p:cNvSpPr>
            <a:spLocks noGrp="1"/>
          </p:cNvSpPr>
          <p:nvPr>
            <p:ph type="title"/>
          </p:nvPr>
        </p:nvSpPr>
        <p:spPr>
          <a:xfrm>
            <a:off x="617123" y="346381"/>
            <a:ext cx="10231583" cy="878541"/>
          </a:xfrm>
        </p:spPr>
        <p:txBody>
          <a:bodyPr>
            <a:normAutofit/>
          </a:bodyPr>
          <a:lstStyle/>
          <a:p>
            <a:r>
              <a:rPr lang="en-US" dirty="0">
                <a:latin typeface="+mn-lt"/>
              </a:rPr>
              <a:t>Section GG0130: Self-Care Coding Tips</a:t>
            </a:r>
          </a:p>
        </p:txBody>
      </p:sp>
      <p:sp>
        <p:nvSpPr>
          <p:cNvPr id="11" name="Content Placeholder 10">
            <a:extLst>
              <a:ext uri="{FF2B5EF4-FFF2-40B4-BE49-F238E27FC236}">
                <a16:creationId xmlns:a16="http://schemas.microsoft.com/office/drawing/2014/main" id="{768121C0-1A8C-4DC1-8EDD-9110E34C3332}"/>
              </a:ext>
            </a:extLst>
          </p:cNvPr>
          <p:cNvSpPr>
            <a:spLocks noGrp="1"/>
          </p:cNvSpPr>
          <p:nvPr>
            <p:ph idx="1"/>
          </p:nvPr>
        </p:nvSpPr>
        <p:spPr>
          <a:xfrm>
            <a:off x="1122217" y="969679"/>
            <a:ext cx="10515600" cy="510486"/>
          </a:xfrm>
        </p:spPr>
        <p:txBody>
          <a:bodyPr/>
          <a:lstStyle/>
          <a:p>
            <a:pPr marL="0" indent="0">
              <a:buNone/>
            </a:pPr>
            <a:endParaRPr lang="en-US" dirty="0"/>
          </a:p>
          <a:p>
            <a:pPr marL="457200" lvl="1" indent="0">
              <a:buNone/>
            </a:pPr>
            <a:endParaRPr lang="en-US" dirty="0"/>
          </a:p>
        </p:txBody>
      </p:sp>
      <p:sp>
        <p:nvSpPr>
          <p:cNvPr id="2" name="TextBox 1">
            <a:extLst>
              <a:ext uri="{FF2B5EF4-FFF2-40B4-BE49-F238E27FC236}">
                <a16:creationId xmlns:a16="http://schemas.microsoft.com/office/drawing/2014/main" id="{C8FEA5E8-3ADB-4DF5-CB2A-E009157D924A}"/>
              </a:ext>
            </a:extLst>
          </p:cNvPr>
          <p:cNvSpPr txBox="1"/>
          <p:nvPr/>
        </p:nvSpPr>
        <p:spPr>
          <a:xfrm>
            <a:off x="457102" y="1507143"/>
            <a:ext cx="10835737" cy="3672800"/>
          </a:xfrm>
          <a:prstGeom prst="rect">
            <a:avLst/>
          </a:prstGeom>
          <a:noFill/>
        </p:spPr>
        <p:txBody>
          <a:bodyPr wrap="square">
            <a:spAutoFit/>
          </a:bodyPr>
          <a:lstStyle/>
          <a:p>
            <a:pPr marR="0" lvl="1" algn="l" defTabSz="914400" rtl="0" eaLnBrk="1" fontAlgn="auto" latinLnBrk="0" hangingPunct="1">
              <a:lnSpc>
                <a:spcPct val="90000"/>
              </a:lnSpc>
              <a:spcBef>
                <a:spcPts val="500"/>
              </a:spcBef>
              <a:spcAft>
                <a:spcPts val="0"/>
              </a:spcAft>
              <a:buClrTx/>
              <a:buSzTx/>
              <a:tabLst/>
              <a:defRPr/>
            </a:pPr>
            <a:r>
              <a:rPr lang="en-US" sz="2400" b="1" dirty="0">
                <a:solidFill>
                  <a:prstClr val="black"/>
                </a:solidFill>
                <a:latin typeface="Calibri" panose="020F0502020204030204"/>
              </a:rPr>
              <a:t>GG0130E Shower/bathe self</a:t>
            </a:r>
            <a:r>
              <a:rPr lang="en-US" sz="2400" dirty="0">
                <a:solidFill>
                  <a:prstClr val="black"/>
                </a:solidFill>
                <a:latin typeface="Calibri" panose="020F0502020204030204"/>
              </a:rPr>
              <a:t>: includes ability to wash, rinse, and dry the face, upper and lower body, perineal area and feet.  Do not include washing, rinsing, drying back or hair.  Does not include transfer in/out of tub/shower.</a:t>
            </a:r>
          </a:p>
          <a:p>
            <a:pPr marL="1257300" lvl="2" indent="-342900">
              <a:lnSpc>
                <a:spcPct val="90000"/>
              </a:lnSpc>
              <a:spcBef>
                <a:spcPts val="500"/>
              </a:spcBef>
              <a:buFont typeface="Arial" panose="020B0604020202020204" pitchFamily="34" charset="0"/>
              <a:buChar char="•"/>
              <a:defRPr/>
            </a:pPr>
            <a:r>
              <a:rPr lang="en-US" sz="2400" dirty="0">
                <a:solidFill>
                  <a:prstClr val="black"/>
                </a:solidFill>
                <a:latin typeface="Calibri" panose="020F0502020204030204"/>
              </a:rPr>
              <a:t>Assessment can take place in shower or bath or at a sink (i.e., full body sponge bath)</a:t>
            </a:r>
          </a:p>
          <a:p>
            <a:pPr marL="1257300" lvl="2" indent="-342900">
              <a:lnSpc>
                <a:spcPct val="90000"/>
              </a:lnSpc>
              <a:spcBef>
                <a:spcPts val="500"/>
              </a:spcBef>
              <a:buFont typeface="Arial" panose="020B0604020202020204" pitchFamily="34" charset="0"/>
              <a:buChar char="•"/>
              <a:defRPr/>
            </a:pPr>
            <a:r>
              <a:rPr lang="en-US" sz="2400" dirty="0">
                <a:solidFill>
                  <a:prstClr val="black"/>
                </a:solidFill>
                <a:latin typeface="Calibri" panose="020F0502020204030204"/>
              </a:rPr>
              <a:t>If resident bathes themselves and a helper sets up materials for bathing/showering, then code 05, Setup or clean-up assistance</a:t>
            </a:r>
          </a:p>
          <a:p>
            <a:pPr marL="1257300" lvl="2" indent="-342900">
              <a:lnSpc>
                <a:spcPct val="90000"/>
              </a:lnSpc>
              <a:spcBef>
                <a:spcPts val="500"/>
              </a:spcBef>
              <a:buFont typeface="Arial" panose="020B0604020202020204" pitchFamily="34" charset="0"/>
              <a:buChar char="•"/>
              <a:defRPr/>
            </a:pPr>
            <a:r>
              <a:rPr lang="en-US" sz="2400" dirty="0">
                <a:solidFill>
                  <a:prstClr val="black"/>
                </a:solidFill>
                <a:latin typeface="Calibri" panose="020F0502020204030204"/>
              </a:rPr>
              <a:t>If resident cannot bathe their entire body due to medical condition, then code based on amount of assistance needed to complete activity</a:t>
            </a:r>
          </a:p>
          <a:p>
            <a:pPr marL="1257300" lvl="2" indent="-342900">
              <a:lnSpc>
                <a:spcPct val="90000"/>
              </a:lnSpc>
              <a:spcBef>
                <a:spcPts val="500"/>
              </a:spcBef>
              <a:buFont typeface="Arial" panose="020B0604020202020204" pitchFamily="34" charset="0"/>
              <a:buChar char="•"/>
              <a:defRPr/>
            </a:pPr>
            <a:endParaRPr lang="en-US" sz="2400" dirty="0">
              <a:solidFill>
                <a:prstClr val="black"/>
              </a:solidFill>
              <a:latin typeface="Calibri" panose="020F0502020204030204"/>
            </a:endParaRPr>
          </a:p>
        </p:txBody>
      </p:sp>
    </p:spTree>
    <p:extLst>
      <p:ext uri="{BB962C8B-B14F-4D97-AF65-F5344CB8AC3E}">
        <p14:creationId xmlns:p14="http://schemas.microsoft.com/office/powerpoint/2010/main" val="30277891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10" name="Title 9">
            <a:extLst>
              <a:ext uri="{FF2B5EF4-FFF2-40B4-BE49-F238E27FC236}">
                <a16:creationId xmlns:a16="http://schemas.microsoft.com/office/drawing/2014/main" id="{ECD016C3-DEC8-451D-8196-D40EF4DDEF49}"/>
              </a:ext>
            </a:extLst>
          </p:cNvPr>
          <p:cNvSpPr>
            <a:spLocks noGrp="1"/>
          </p:cNvSpPr>
          <p:nvPr>
            <p:ph type="title"/>
          </p:nvPr>
        </p:nvSpPr>
        <p:spPr>
          <a:xfrm>
            <a:off x="617123" y="346381"/>
            <a:ext cx="10231583" cy="878541"/>
          </a:xfrm>
        </p:spPr>
        <p:txBody>
          <a:bodyPr>
            <a:normAutofit/>
          </a:bodyPr>
          <a:lstStyle/>
          <a:p>
            <a:r>
              <a:rPr lang="en-US" dirty="0">
                <a:latin typeface="+mn-lt"/>
              </a:rPr>
              <a:t>Section GG0130: Self-Care Coding Tips</a:t>
            </a:r>
          </a:p>
        </p:txBody>
      </p:sp>
      <p:sp>
        <p:nvSpPr>
          <p:cNvPr id="11" name="Content Placeholder 10">
            <a:extLst>
              <a:ext uri="{FF2B5EF4-FFF2-40B4-BE49-F238E27FC236}">
                <a16:creationId xmlns:a16="http://schemas.microsoft.com/office/drawing/2014/main" id="{768121C0-1A8C-4DC1-8EDD-9110E34C3332}"/>
              </a:ext>
            </a:extLst>
          </p:cNvPr>
          <p:cNvSpPr>
            <a:spLocks noGrp="1"/>
          </p:cNvSpPr>
          <p:nvPr>
            <p:ph idx="1"/>
          </p:nvPr>
        </p:nvSpPr>
        <p:spPr>
          <a:xfrm>
            <a:off x="1122217" y="969679"/>
            <a:ext cx="10515600" cy="510486"/>
          </a:xfrm>
        </p:spPr>
        <p:txBody>
          <a:bodyPr/>
          <a:lstStyle/>
          <a:p>
            <a:pPr marL="0" indent="0">
              <a:buNone/>
            </a:pPr>
            <a:endParaRPr lang="en-US" dirty="0"/>
          </a:p>
          <a:p>
            <a:pPr marL="457200" lvl="1" indent="0">
              <a:buNone/>
            </a:pPr>
            <a:endParaRPr lang="en-US" dirty="0"/>
          </a:p>
        </p:txBody>
      </p:sp>
      <p:sp>
        <p:nvSpPr>
          <p:cNvPr id="2" name="TextBox 1">
            <a:extLst>
              <a:ext uri="{FF2B5EF4-FFF2-40B4-BE49-F238E27FC236}">
                <a16:creationId xmlns:a16="http://schemas.microsoft.com/office/drawing/2014/main" id="{C8FEA5E8-3ADB-4DF5-CB2A-E009157D924A}"/>
              </a:ext>
            </a:extLst>
          </p:cNvPr>
          <p:cNvSpPr txBox="1"/>
          <p:nvPr/>
        </p:nvSpPr>
        <p:spPr>
          <a:xfrm>
            <a:off x="457102" y="1251900"/>
            <a:ext cx="10835737" cy="5066515"/>
          </a:xfrm>
          <a:prstGeom prst="rect">
            <a:avLst/>
          </a:prstGeom>
          <a:noFill/>
        </p:spPr>
        <p:txBody>
          <a:bodyPr wrap="square">
            <a:spAutoFit/>
          </a:bodyPr>
          <a:lstStyle/>
          <a:p>
            <a:pPr marR="0" lvl="1" algn="l" defTabSz="914400" rtl="0" eaLnBrk="1" fontAlgn="auto" latinLnBrk="0" hangingPunct="1">
              <a:lnSpc>
                <a:spcPct val="90000"/>
              </a:lnSpc>
              <a:spcBef>
                <a:spcPts val="500"/>
              </a:spcBef>
              <a:spcAft>
                <a:spcPts val="0"/>
              </a:spcAft>
              <a:buClrTx/>
              <a:buSzTx/>
              <a:tabLst/>
              <a:defRPr/>
            </a:pPr>
            <a:r>
              <a:rPr lang="en-US" sz="2400" b="1" dirty="0">
                <a:solidFill>
                  <a:prstClr val="black"/>
                </a:solidFill>
                <a:latin typeface="Calibri" panose="020F0502020204030204"/>
              </a:rPr>
              <a:t>GG0130F/G/H Upper body dressing, Lower body dressing, Putting on/taking off footwear</a:t>
            </a:r>
            <a:r>
              <a:rPr lang="en-US" sz="2400" dirty="0">
                <a:solidFill>
                  <a:prstClr val="black"/>
                </a:solidFill>
                <a:latin typeface="Calibri" panose="020F0502020204030204"/>
              </a:rPr>
              <a:t>: </a:t>
            </a:r>
          </a:p>
          <a:p>
            <a:pPr marL="1257300" lvl="2" indent="-342900">
              <a:lnSpc>
                <a:spcPct val="90000"/>
              </a:lnSpc>
              <a:spcBef>
                <a:spcPts val="500"/>
              </a:spcBef>
              <a:buFont typeface="Arial" panose="020B0604020202020204" pitchFamily="34" charset="0"/>
              <a:buChar char="•"/>
              <a:defRPr/>
            </a:pPr>
            <a:r>
              <a:rPr lang="en-US" sz="2400" dirty="0">
                <a:solidFill>
                  <a:prstClr val="black"/>
                </a:solidFill>
                <a:latin typeface="Calibri" panose="020F0502020204030204"/>
              </a:rPr>
              <a:t>If resident dresses themselves and a helper retrieves or puts away clothing, code 05 Setup/Clean up</a:t>
            </a:r>
          </a:p>
          <a:p>
            <a:pPr marL="1257300" lvl="2" indent="-342900">
              <a:lnSpc>
                <a:spcPct val="90000"/>
              </a:lnSpc>
              <a:spcBef>
                <a:spcPts val="500"/>
              </a:spcBef>
              <a:buFont typeface="Arial" panose="020B0604020202020204" pitchFamily="34" charset="0"/>
              <a:buChar char="•"/>
              <a:defRPr/>
            </a:pPr>
            <a:r>
              <a:rPr lang="en-US" sz="2400" dirty="0">
                <a:solidFill>
                  <a:prstClr val="black"/>
                </a:solidFill>
                <a:latin typeface="Calibri" panose="020F0502020204030204"/>
              </a:rPr>
              <a:t>When coding upper/lower body dressing, helper assist with buttons/fasteners is considered touching assistance-04</a:t>
            </a:r>
          </a:p>
          <a:p>
            <a:pPr marL="1257300" lvl="2" indent="-342900">
              <a:lnSpc>
                <a:spcPct val="90000"/>
              </a:lnSpc>
              <a:spcBef>
                <a:spcPts val="500"/>
              </a:spcBef>
              <a:buFont typeface="Arial" panose="020B0604020202020204" pitchFamily="34" charset="0"/>
              <a:buChar char="•"/>
              <a:defRPr/>
            </a:pPr>
            <a:r>
              <a:rPr lang="en-US" sz="2400" dirty="0">
                <a:solidFill>
                  <a:prstClr val="black"/>
                </a:solidFill>
                <a:latin typeface="Calibri" panose="020F0502020204030204"/>
              </a:rPr>
              <a:t>If donning/doffing elastic bandages, stockings, orthosis or prosthesis occurs while dressing, then count these items as clothing when determining amount of assistance needed.</a:t>
            </a:r>
          </a:p>
          <a:p>
            <a:pPr marL="1257300" lvl="2" indent="-342900">
              <a:lnSpc>
                <a:spcPct val="90000"/>
              </a:lnSpc>
              <a:spcBef>
                <a:spcPts val="500"/>
              </a:spcBef>
              <a:buFont typeface="Arial" panose="020B0604020202020204" pitchFamily="34" charset="0"/>
              <a:buChar char="•"/>
              <a:defRPr/>
            </a:pPr>
            <a:r>
              <a:rPr lang="en-US" sz="2400" dirty="0">
                <a:solidFill>
                  <a:prstClr val="black"/>
                </a:solidFill>
                <a:latin typeface="Calibri" panose="020F0502020204030204"/>
              </a:rPr>
              <a:t>Make sure you understand what clothing items are included in each activity. Ex. Upper body includes bra, undershirt, shirts, nightgown, etc.  Lower body includes underwear, incontinence brief, pants, shorts, skirts, etc. Footwear includes socks, shoes, etc.</a:t>
            </a:r>
          </a:p>
          <a:p>
            <a:pPr marL="1257300" lvl="2" indent="-342900">
              <a:lnSpc>
                <a:spcPct val="90000"/>
              </a:lnSpc>
              <a:spcBef>
                <a:spcPts val="500"/>
              </a:spcBef>
              <a:buFont typeface="Arial" panose="020B0604020202020204" pitchFamily="34" charset="0"/>
              <a:buChar char="•"/>
              <a:defRPr/>
            </a:pPr>
            <a:endParaRPr lang="en-US" sz="2400" dirty="0">
              <a:solidFill>
                <a:prstClr val="black"/>
              </a:solidFill>
              <a:latin typeface="Calibri" panose="020F0502020204030204"/>
            </a:endParaRPr>
          </a:p>
        </p:txBody>
      </p:sp>
    </p:spTree>
    <p:extLst>
      <p:ext uri="{BB962C8B-B14F-4D97-AF65-F5344CB8AC3E}">
        <p14:creationId xmlns:p14="http://schemas.microsoft.com/office/powerpoint/2010/main" val="13246794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10" name="Title 9">
            <a:extLst>
              <a:ext uri="{FF2B5EF4-FFF2-40B4-BE49-F238E27FC236}">
                <a16:creationId xmlns:a16="http://schemas.microsoft.com/office/drawing/2014/main" id="{ECD016C3-DEC8-451D-8196-D40EF4DDEF49}"/>
              </a:ext>
            </a:extLst>
          </p:cNvPr>
          <p:cNvSpPr>
            <a:spLocks noGrp="1"/>
          </p:cNvSpPr>
          <p:nvPr>
            <p:ph type="title"/>
          </p:nvPr>
        </p:nvSpPr>
        <p:spPr>
          <a:xfrm>
            <a:off x="617123" y="346381"/>
            <a:ext cx="10231583" cy="878541"/>
          </a:xfrm>
        </p:spPr>
        <p:txBody>
          <a:bodyPr>
            <a:normAutofit/>
          </a:bodyPr>
          <a:lstStyle/>
          <a:p>
            <a:r>
              <a:rPr lang="en-US" dirty="0">
                <a:latin typeface="+mn-lt"/>
              </a:rPr>
              <a:t>Section GG0130: Self-Care Coding Tips</a:t>
            </a:r>
          </a:p>
        </p:txBody>
      </p:sp>
      <p:sp>
        <p:nvSpPr>
          <p:cNvPr id="11" name="Content Placeholder 10">
            <a:extLst>
              <a:ext uri="{FF2B5EF4-FFF2-40B4-BE49-F238E27FC236}">
                <a16:creationId xmlns:a16="http://schemas.microsoft.com/office/drawing/2014/main" id="{768121C0-1A8C-4DC1-8EDD-9110E34C3332}"/>
              </a:ext>
            </a:extLst>
          </p:cNvPr>
          <p:cNvSpPr>
            <a:spLocks noGrp="1"/>
          </p:cNvSpPr>
          <p:nvPr>
            <p:ph idx="1"/>
          </p:nvPr>
        </p:nvSpPr>
        <p:spPr>
          <a:xfrm>
            <a:off x="1122217" y="969679"/>
            <a:ext cx="10515600" cy="510486"/>
          </a:xfrm>
        </p:spPr>
        <p:txBody>
          <a:bodyPr/>
          <a:lstStyle/>
          <a:p>
            <a:pPr marL="0" indent="0">
              <a:buNone/>
            </a:pPr>
            <a:endParaRPr lang="en-US" dirty="0"/>
          </a:p>
          <a:p>
            <a:pPr marL="457200" lvl="1" indent="0">
              <a:buNone/>
            </a:pPr>
            <a:endParaRPr lang="en-US" dirty="0"/>
          </a:p>
        </p:txBody>
      </p:sp>
      <p:sp>
        <p:nvSpPr>
          <p:cNvPr id="2" name="TextBox 1">
            <a:extLst>
              <a:ext uri="{FF2B5EF4-FFF2-40B4-BE49-F238E27FC236}">
                <a16:creationId xmlns:a16="http://schemas.microsoft.com/office/drawing/2014/main" id="{C8FEA5E8-3ADB-4DF5-CB2A-E009157D924A}"/>
              </a:ext>
            </a:extLst>
          </p:cNvPr>
          <p:cNvSpPr txBox="1"/>
          <p:nvPr/>
        </p:nvSpPr>
        <p:spPr>
          <a:xfrm>
            <a:off x="432389" y="1431326"/>
            <a:ext cx="10835737" cy="1486048"/>
          </a:xfrm>
          <a:prstGeom prst="rect">
            <a:avLst/>
          </a:prstGeom>
          <a:noFill/>
        </p:spPr>
        <p:txBody>
          <a:bodyPr wrap="square">
            <a:spAutoFit/>
          </a:bodyPr>
          <a:lstStyle/>
          <a:p>
            <a:pPr marR="0" lvl="1" algn="l" defTabSz="914400" rtl="0" eaLnBrk="1" fontAlgn="auto" latinLnBrk="0" hangingPunct="1">
              <a:lnSpc>
                <a:spcPct val="90000"/>
              </a:lnSpc>
              <a:spcBef>
                <a:spcPts val="500"/>
              </a:spcBef>
              <a:spcAft>
                <a:spcPts val="0"/>
              </a:spcAft>
              <a:buClrTx/>
              <a:buSzTx/>
              <a:tabLst/>
              <a:defRPr/>
            </a:pPr>
            <a:r>
              <a:rPr lang="en-US" sz="2400" b="1" dirty="0">
                <a:solidFill>
                  <a:prstClr val="black"/>
                </a:solidFill>
                <a:latin typeface="Calibri" panose="020F0502020204030204"/>
              </a:rPr>
              <a:t>GG0130 I Personal Hygiene</a:t>
            </a:r>
            <a:r>
              <a:rPr lang="en-US" sz="2400" dirty="0">
                <a:solidFill>
                  <a:prstClr val="black"/>
                </a:solidFill>
                <a:latin typeface="Calibri" panose="020F0502020204030204"/>
              </a:rPr>
              <a:t>: </a:t>
            </a:r>
          </a:p>
          <a:p>
            <a:pPr marL="1257300" lvl="2" indent="-342900">
              <a:lnSpc>
                <a:spcPct val="90000"/>
              </a:lnSpc>
              <a:spcBef>
                <a:spcPts val="500"/>
              </a:spcBef>
              <a:buFont typeface="Arial" panose="020B0604020202020204" pitchFamily="34" charset="0"/>
              <a:buChar char="•"/>
              <a:defRPr/>
            </a:pPr>
            <a:r>
              <a:rPr lang="en-US" sz="2400" dirty="0">
                <a:solidFill>
                  <a:prstClr val="black"/>
                </a:solidFill>
                <a:latin typeface="Calibri" panose="020F0502020204030204"/>
              </a:rPr>
              <a:t>Personal hygiene involves the ability to maintain personal hygiene, including combing hair, shaving, applying makeup, and washing and drying face and hands (excludes baths, showers, and oral hygiene).</a:t>
            </a:r>
          </a:p>
        </p:txBody>
      </p:sp>
    </p:spTree>
    <p:extLst>
      <p:ext uri="{BB962C8B-B14F-4D97-AF65-F5344CB8AC3E}">
        <p14:creationId xmlns:p14="http://schemas.microsoft.com/office/powerpoint/2010/main" val="40060008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10" name="Title 9">
            <a:extLst>
              <a:ext uri="{FF2B5EF4-FFF2-40B4-BE49-F238E27FC236}">
                <a16:creationId xmlns:a16="http://schemas.microsoft.com/office/drawing/2014/main" id="{ECD016C3-DEC8-451D-8196-D40EF4DDEF49}"/>
              </a:ext>
            </a:extLst>
          </p:cNvPr>
          <p:cNvSpPr>
            <a:spLocks noGrp="1"/>
          </p:cNvSpPr>
          <p:nvPr>
            <p:ph type="title"/>
          </p:nvPr>
        </p:nvSpPr>
        <p:spPr>
          <a:xfrm>
            <a:off x="478683" y="52603"/>
            <a:ext cx="10231583" cy="878541"/>
          </a:xfrm>
        </p:spPr>
        <p:txBody>
          <a:bodyPr>
            <a:normAutofit/>
          </a:bodyPr>
          <a:lstStyle/>
          <a:p>
            <a:r>
              <a:rPr lang="en-US" sz="4000" dirty="0">
                <a:latin typeface="+mn-lt"/>
              </a:rPr>
              <a:t>Section GG0130: Self-Care Admission</a:t>
            </a:r>
          </a:p>
        </p:txBody>
      </p:sp>
      <p:pic>
        <p:nvPicPr>
          <p:cNvPr id="5" name="Picture 4">
            <a:extLst>
              <a:ext uri="{FF2B5EF4-FFF2-40B4-BE49-F238E27FC236}">
                <a16:creationId xmlns:a16="http://schemas.microsoft.com/office/drawing/2014/main" id="{9F81A3BC-1DAF-8630-410E-C42A3A57B27A}"/>
              </a:ext>
            </a:extLst>
          </p:cNvPr>
          <p:cNvPicPr>
            <a:picLocks noChangeAspect="1"/>
          </p:cNvPicPr>
          <p:nvPr/>
        </p:nvPicPr>
        <p:blipFill>
          <a:blip r:embed="rId4"/>
          <a:stretch>
            <a:fillRect/>
          </a:stretch>
        </p:blipFill>
        <p:spPr>
          <a:xfrm>
            <a:off x="1108362" y="1364003"/>
            <a:ext cx="9594181" cy="4690961"/>
          </a:xfrm>
          <a:prstGeom prst="rect">
            <a:avLst/>
          </a:prstGeom>
        </p:spPr>
      </p:pic>
      <p:pic>
        <p:nvPicPr>
          <p:cNvPr id="3" name="Picture 2">
            <a:extLst>
              <a:ext uri="{FF2B5EF4-FFF2-40B4-BE49-F238E27FC236}">
                <a16:creationId xmlns:a16="http://schemas.microsoft.com/office/drawing/2014/main" id="{4F2D5FF4-FFC5-025A-62C1-E2604C78EE47}"/>
              </a:ext>
            </a:extLst>
          </p:cNvPr>
          <p:cNvPicPr>
            <a:picLocks noChangeAspect="1"/>
          </p:cNvPicPr>
          <p:nvPr/>
        </p:nvPicPr>
        <p:blipFill>
          <a:blip r:embed="rId5"/>
          <a:stretch>
            <a:fillRect/>
          </a:stretch>
        </p:blipFill>
        <p:spPr>
          <a:xfrm>
            <a:off x="2913484" y="922231"/>
            <a:ext cx="7893109" cy="811763"/>
          </a:xfrm>
          <a:prstGeom prst="rect">
            <a:avLst/>
          </a:prstGeom>
        </p:spPr>
      </p:pic>
    </p:spTree>
    <p:extLst>
      <p:ext uri="{BB962C8B-B14F-4D97-AF65-F5344CB8AC3E}">
        <p14:creationId xmlns:p14="http://schemas.microsoft.com/office/powerpoint/2010/main" val="20761501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10" name="Title 9">
            <a:extLst>
              <a:ext uri="{FF2B5EF4-FFF2-40B4-BE49-F238E27FC236}">
                <a16:creationId xmlns:a16="http://schemas.microsoft.com/office/drawing/2014/main" id="{ECD016C3-DEC8-451D-8196-D40EF4DDEF49}"/>
              </a:ext>
            </a:extLst>
          </p:cNvPr>
          <p:cNvSpPr>
            <a:spLocks noGrp="1"/>
          </p:cNvSpPr>
          <p:nvPr>
            <p:ph type="title"/>
          </p:nvPr>
        </p:nvSpPr>
        <p:spPr>
          <a:xfrm>
            <a:off x="293332" y="417866"/>
            <a:ext cx="10231583" cy="878541"/>
          </a:xfrm>
        </p:spPr>
        <p:txBody>
          <a:bodyPr>
            <a:normAutofit fontScale="90000"/>
          </a:bodyPr>
          <a:lstStyle/>
          <a:p>
            <a:r>
              <a:rPr lang="en-US" sz="4000" dirty="0">
                <a:latin typeface="+mn-lt"/>
              </a:rPr>
              <a:t>From the bottom of the Skilled Nursing Facility Quality Reporting Program APU Document affecting FY 2026:</a:t>
            </a:r>
          </a:p>
        </p:txBody>
      </p:sp>
      <p:sp>
        <p:nvSpPr>
          <p:cNvPr id="6" name="TextBox 5">
            <a:extLst>
              <a:ext uri="{FF2B5EF4-FFF2-40B4-BE49-F238E27FC236}">
                <a16:creationId xmlns:a16="http://schemas.microsoft.com/office/drawing/2014/main" id="{F264F502-C3AB-004A-3BA7-89F0E4E6E390}"/>
              </a:ext>
            </a:extLst>
          </p:cNvPr>
          <p:cNvSpPr txBox="1"/>
          <p:nvPr/>
        </p:nvSpPr>
        <p:spPr>
          <a:xfrm>
            <a:off x="293332" y="1884820"/>
            <a:ext cx="11034583" cy="3539430"/>
          </a:xfrm>
          <a:prstGeom prst="rect">
            <a:avLst/>
          </a:prstGeom>
          <a:noFill/>
        </p:spPr>
        <p:txBody>
          <a:bodyPr wrap="square">
            <a:spAutoFit/>
          </a:bodyPr>
          <a:lstStyle/>
          <a:p>
            <a:r>
              <a:rPr lang="en-US" sz="2800" b="0" i="0" u="none" strike="noStrike" baseline="0" dirty="0">
                <a:solidFill>
                  <a:srgbClr val="000000"/>
                </a:solidFill>
              </a:rPr>
              <a:t>“+ Beginning October 1, 2023, at least one GG0130, Self-care, or GG0170, Mobility, discharge goal item is not required to be coded to fulfill requirements of the SNF QRP. CMS plans to remove the Self-Care Discharge Goals (that is, GG0130, Column 2) and Mobility Discharge Goals (that is, GG0170, Column 2) with the next release of the MDS. However, SNFs will continue to receive an APU warning if a MDS is submitted to </a:t>
            </a:r>
            <a:r>
              <a:rPr lang="en-US" sz="2800" b="0" i="0" u="none" strike="noStrike" baseline="0" dirty="0" err="1">
                <a:solidFill>
                  <a:srgbClr val="000000"/>
                </a:solidFill>
              </a:rPr>
              <a:t>iQIES</a:t>
            </a:r>
            <a:r>
              <a:rPr lang="en-US" sz="2800" b="0" i="0" u="none" strike="noStrike" baseline="0" dirty="0">
                <a:solidFill>
                  <a:srgbClr val="000000"/>
                </a:solidFill>
              </a:rPr>
              <a:t> without at least one self-care or mobility discharge goal. </a:t>
            </a:r>
            <a:r>
              <a:rPr lang="en-US" sz="2800" b="1" i="0" u="none" strike="noStrike" baseline="0" dirty="0">
                <a:solidFill>
                  <a:srgbClr val="000000"/>
                </a:solidFill>
              </a:rPr>
              <a:t>SNFs can ignore this warning and proceed with submitting their assessment.”</a:t>
            </a:r>
            <a:endParaRPr lang="en-US" sz="2800" dirty="0"/>
          </a:p>
        </p:txBody>
      </p:sp>
    </p:spTree>
    <p:extLst>
      <p:ext uri="{BB962C8B-B14F-4D97-AF65-F5344CB8AC3E}">
        <p14:creationId xmlns:p14="http://schemas.microsoft.com/office/powerpoint/2010/main" val="38854746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10" name="Title 9">
            <a:extLst>
              <a:ext uri="{FF2B5EF4-FFF2-40B4-BE49-F238E27FC236}">
                <a16:creationId xmlns:a16="http://schemas.microsoft.com/office/drawing/2014/main" id="{ECD016C3-DEC8-451D-8196-D40EF4DDEF49}"/>
              </a:ext>
            </a:extLst>
          </p:cNvPr>
          <p:cNvSpPr>
            <a:spLocks noGrp="1"/>
          </p:cNvSpPr>
          <p:nvPr>
            <p:ph type="title"/>
          </p:nvPr>
        </p:nvSpPr>
        <p:spPr>
          <a:xfrm>
            <a:off x="333106" y="174510"/>
            <a:ext cx="10231583" cy="510487"/>
          </a:xfrm>
        </p:spPr>
        <p:txBody>
          <a:bodyPr>
            <a:normAutofit fontScale="90000"/>
          </a:bodyPr>
          <a:lstStyle/>
          <a:p>
            <a:r>
              <a:rPr lang="en-US" sz="4000" dirty="0">
                <a:latin typeface="+mn-lt"/>
              </a:rPr>
              <a:t>Section GG0130: Self-Care Discharge</a:t>
            </a:r>
          </a:p>
        </p:txBody>
      </p:sp>
      <p:sp>
        <p:nvSpPr>
          <p:cNvPr id="8" name="TextBox 7">
            <a:extLst>
              <a:ext uri="{FF2B5EF4-FFF2-40B4-BE49-F238E27FC236}">
                <a16:creationId xmlns:a16="http://schemas.microsoft.com/office/drawing/2014/main" id="{1F7E1EAF-C9DF-1260-1F9A-7884D0A06D50}"/>
              </a:ext>
            </a:extLst>
          </p:cNvPr>
          <p:cNvSpPr txBox="1"/>
          <p:nvPr/>
        </p:nvSpPr>
        <p:spPr>
          <a:xfrm>
            <a:off x="333106" y="734311"/>
            <a:ext cx="10515600" cy="1070549"/>
          </a:xfrm>
          <a:prstGeom prst="rect">
            <a:avLst/>
          </a:prstGeom>
          <a:noFill/>
        </p:spPr>
        <p:txBody>
          <a:bodyPr wrap="square">
            <a:spAutoFit/>
          </a:bodyPr>
          <a:lstStyle/>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3 day assessment period-last 3 days of the SNF PPS stay ending on A2400C OR last 3 days in facility for OBRA Discharge ending A2000</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Meant to determine resident’s “usual performance” during those 3 days</a:t>
            </a:r>
          </a:p>
        </p:txBody>
      </p:sp>
      <p:pic>
        <p:nvPicPr>
          <p:cNvPr id="5" name="Picture 4">
            <a:extLst>
              <a:ext uri="{FF2B5EF4-FFF2-40B4-BE49-F238E27FC236}">
                <a16:creationId xmlns:a16="http://schemas.microsoft.com/office/drawing/2014/main" id="{45E55AFD-03C5-B775-7CAA-891FDAC6937B}"/>
              </a:ext>
            </a:extLst>
          </p:cNvPr>
          <p:cNvPicPr>
            <a:picLocks noChangeAspect="1"/>
          </p:cNvPicPr>
          <p:nvPr/>
        </p:nvPicPr>
        <p:blipFill>
          <a:blip r:embed="rId4"/>
          <a:stretch>
            <a:fillRect/>
          </a:stretch>
        </p:blipFill>
        <p:spPr>
          <a:xfrm>
            <a:off x="1523225" y="1804860"/>
            <a:ext cx="8592749" cy="4639322"/>
          </a:xfrm>
          <a:prstGeom prst="rect">
            <a:avLst/>
          </a:prstGeom>
        </p:spPr>
      </p:pic>
    </p:spTree>
    <p:extLst>
      <p:ext uri="{BB962C8B-B14F-4D97-AF65-F5344CB8AC3E}">
        <p14:creationId xmlns:p14="http://schemas.microsoft.com/office/powerpoint/2010/main" val="8995469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10" name="Title 9">
            <a:extLst>
              <a:ext uri="{FF2B5EF4-FFF2-40B4-BE49-F238E27FC236}">
                <a16:creationId xmlns:a16="http://schemas.microsoft.com/office/drawing/2014/main" id="{ECD016C3-DEC8-451D-8196-D40EF4DDEF49}"/>
              </a:ext>
            </a:extLst>
          </p:cNvPr>
          <p:cNvSpPr>
            <a:spLocks noGrp="1"/>
          </p:cNvSpPr>
          <p:nvPr>
            <p:ph type="title"/>
          </p:nvPr>
        </p:nvSpPr>
        <p:spPr>
          <a:xfrm>
            <a:off x="333106" y="479067"/>
            <a:ext cx="10231583" cy="510487"/>
          </a:xfrm>
        </p:spPr>
        <p:txBody>
          <a:bodyPr>
            <a:normAutofit fontScale="90000"/>
          </a:bodyPr>
          <a:lstStyle/>
          <a:p>
            <a:r>
              <a:rPr lang="en-US" sz="4000" dirty="0">
                <a:latin typeface="+mn-lt"/>
              </a:rPr>
              <a:t>Section GG0130: Self-Care Discharge</a:t>
            </a:r>
          </a:p>
        </p:txBody>
      </p:sp>
      <p:sp>
        <p:nvSpPr>
          <p:cNvPr id="14" name="TextBox 13">
            <a:extLst>
              <a:ext uri="{FF2B5EF4-FFF2-40B4-BE49-F238E27FC236}">
                <a16:creationId xmlns:a16="http://schemas.microsoft.com/office/drawing/2014/main" id="{1A88929B-8846-2871-8D16-6DF1700B23D6}"/>
              </a:ext>
            </a:extLst>
          </p:cNvPr>
          <p:cNvSpPr txBox="1"/>
          <p:nvPr/>
        </p:nvSpPr>
        <p:spPr>
          <a:xfrm>
            <a:off x="600075" y="1442026"/>
            <a:ext cx="10991850" cy="3108543"/>
          </a:xfrm>
          <a:prstGeom prst="rect">
            <a:avLst/>
          </a:prstGeom>
          <a:noFill/>
        </p:spPr>
        <p:txBody>
          <a:bodyPr wrap="square">
            <a:spAutoFit/>
          </a:bodyPr>
          <a:lstStyle/>
          <a:p>
            <a:r>
              <a:rPr lang="en-US" sz="2800" b="0" i="0" u="none" strike="noStrike" baseline="0" dirty="0">
                <a:solidFill>
                  <a:srgbClr val="000000"/>
                </a:solidFill>
              </a:rPr>
              <a:t>If the End Date of Most Recent Medicare Stay (A2400C) </a:t>
            </a:r>
            <a:r>
              <a:rPr lang="en-US" sz="2800" b="1" i="0" u="none" strike="noStrike" baseline="0" dirty="0">
                <a:solidFill>
                  <a:srgbClr val="000000"/>
                </a:solidFill>
              </a:rPr>
              <a:t>occurs on the day of or one day before </a:t>
            </a:r>
            <a:r>
              <a:rPr lang="en-US" sz="2800" b="0" i="0" u="none" strike="noStrike" baseline="0" dirty="0">
                <a:solidFill>
                  <a:srgbClr val="000000"/>
                </a:solidFill>
              </a:rPr>
              <a:t>the Discharge Date (A2000), the OBRA Discharge assessment and Part A PPS Discharge assessment are both required and </a:t>
            </a:r>
            <a:r>
              <a:rPr lang="en-US" sz="2800" b="1" i="1" u="none" strike="noStrike" baseline="0" dirty="0">
                <a:solidFill>
                  <a:srgbClr val="FF0000"/>
                </a:solidFill>
              </a:rPr>
              <a:t>must</a:t>
            </a:r>
            <a:r>
              <a:rPr lang="en-US" sz="2800" b="0" i="1" u="none" strike="noStrike" baseline="0" dirty="0">
                <a:solidFill>
                  <a:srgbClr val="8A0000"/>
                </a:solidFill>
              </a:rPr>
              <a:t> </a:t>
            </a:r>
            <a:r>
              <a:rPr lang="en-US" sz="2800" b="0" i="0" u="none" strike="noStrike" baseline="0" dirty="0">
                <a:solidFill>
                  <a:srgbClr val="000000"/>
                </a:solidFill>
              </a:rPr>
              <a:t>be combined. </a:t>
            </a:r>
          </a:p>
          <a:p>
            <a:endParaRPr lang="en-US" sz="2800" b="0" i="0" u="none" strike="noStrike" baseline="0" dirty="0">
              <a:solidFill>
                <a:srgbClr val="000000"/>
              </a:solidFill>
            </a:endParaRPr>
          </a:p>
          <a:p>
            <a:r>
              <a:rPr lang="en-US" sz="2800" b="0" i="0" u="none" strike="noStrike" baseline="0" dirty="0">
                <a:solidFill>
                  <a:srgbClr val="000000"/>
                </a:solidFill>
              </a:rPr>
              <a:t>When the OBRA and Part A PPS Discharge assessments are combined, the ARD (A2300) must be equal to the Discharge Date (A2000). </a:t>
            </a:r>
          </a:p>
        </p:txBody>
      </p:sp>
    </p:spTree>
    <p:extLst>
      <p:ext uri="{BB962C8B-B14F-4D97-AF65-F5344CB8AC3E}">
        <p14:creationId xmlns:p14="http://schemas.microsoft.com/office/powerpoint/2010/main" val="5580094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10" name="Title 9">
            <a:extLst>
              <a:ext uri="{FF2B5EF4-FFF2-40B4-BE49-F238E27FC236}">
                <a16:creationId xmlns:a16="http://schemas.microsoft.com/office/drawing/2014/main" id="{ECD016C3-DEC8-451D-8196-D40EF4DDEF49}"/>
              </a:ext>
            </a:extLst>
          </p:cNvPr>
          <p:cNvSpPr>
            <a:spLocks noGrp="1"/>
          </p:cNvSpPr>
          <p:nvPr>
            <p:ph type="title"/>
          </p:nvPr>
        </p:nvSpPr>
        <p:spPr>
          <a:xfrm>
            <a:off x="493555" y="0"/>
            <a:ext cx="10231583" cy="878541"/>
          </a:xfrm>
        </p:spPr>
        <p:txBody>
          <a:bodyPr>
            <a:normAutofit/>
          </a:bodyPr>
          <a:lstStyle/>
          <a:p>
            <a:r>
              <a:rPr lang="en-US" dirty="0">
                <a:latin typeface="+mn-lt"/>
              </a:rPr>
              <a:t>Section GG0130: Self-Care OBRA/Interim</a:t>
            </a:r>
          </a:p>
        </p:txBody>
      </p:sp>
      <p:sp>
        <p:nvSpPr>
          <p:cNvPr id="8" name="TextBox 7">
            <a:extLst>
              <a:ext uri="{FF2B5EF4-FFF2-40B4-BE49-F238E27FC236}">
                <a16:creationId xmlns:a16="http://schemas.microsoft.com/office/drawing/2014/main" id="{1F7E1EAF-C9DF-1260-1F9A-7884D0A06D50}"/>
              </a:ext>
            </a:extLst>
          </p:cNvPr>
          <p:cNvSpPr txBox="1"/>
          <p:nvPr/>
        </p:nvSpPr>
        <p:spPr>
          <a:xfrm>
            <a:off x="475114" y="779687"/>
            <a:ext cx="10515600" cy="1217769"/>
          </a:xfrm>
          <a:prstGeom prst="rect">
            <a:avLst/>
          </a:prstGeom>
          <a:noFill/>
        </p:spPr>
        <p:txBody>
          <a:bodyPr wrap="square" lIns="91440" tIns="45720" rIns="91440" bIns="45720" anchor="t">
            <a:spAutoFit/>
          </a:bodyPr>
          <a:lstStyle/>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Meant to determine resident’s “usual performance” during those 3 days</a:t>
            </a:r>
          </a:p>
          <a:p>
            <a:pPr marL="685800" lvl="1" indent="-228600">
              <a:lnSpc>
                <a:spcPct val="90000"/>
              </a:lnSpc>
              <a:spcBef>
                <a:spcPts val="500"/>
              </a:spcBef>
              <a:buFont typeface="Arial" panose="020B0604020202020204" pitchFamily="34" charset="0"/>
              <a:buChar char="•"/>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Uses same 6-point/Activity not attempted coding</a:t>
            </a:r>
            <a:endParaRPr lang="en-US" sz="2400" dirty="0">
              <a:solidFill>
                <a:prstClr val="black"/>
              </a:solidFill>
              <a:latin typeface="Calibri" panose="020F0502020204030204"/>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No box</a:t>
            </a:r>
            <a:r>
              <a:rPr lang="en-US" sz="2400" dirty="0">
                <a:solidFill>
                  <a:prstClr val="black"/>
                </a:solidFill>
                <a:latin typeface="Calibri" panose="020F0502020204030204"/>
              </a:rPr>
              <a:t>es for entering update discharge goals</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106B0C24-0193-E184-F423-3B6ED49725A4}"/>
              </a:ext>
            </a:extLst>
          </p:cNvPr>
          <p:cNvPicPr>
            <a:picLocks noChangeAspect="1"/>
          </p:cNvPicPr>
          <p:nvPr/>
        </p:nvPicPr>
        <p:blipFill>
          <a:blip r:embed="rId4"/>
          <a:stretch>
            <a:fillRect/>
          </a:stretch>
        </p:blipFill>
        <p:spPr>
          <a:xfrm>
            <a:off x="1762227" y="2163234"/>
            <a:ext cx="7941374" cy="4128643"/>
          </a:xfrm>
          <a:prstGeom prst="rect">
            <a:avLst/>
          </a:prstGeom>
        </p:spPr>
      </p:pic>
    </p:spTree>
    <p:extLst>
      <p:ext uri="{BB962C8B-B14F-4D97-AF65-F5344CB8AC3E}">
        <p14:creationId xmlns:p14="http://schemas.microsoft.com/office/powerpoint/2010/main" val="24354559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Documents and Settings\scapitosti\Local Settings\Temporary Internet Files\Content.IE5\DWAPS9G5\MC900359005[1].wmf">
            <a:extLst>
              <a:ext uri="{FF2B5EF4-FFF2-40B4-BE49-F238E27FC236}">
                <a16:creationId xmlns:a16="http://schemas.microsoft.com/office/drawing/2014/main" id="{C50CE339-522C-373A-209E-58A50FA0D7FD}"/>
              </a:ext>
            </a:extLst>
          </p:cNvPr>
          <p:cNvPicPr>
            <a:picLocks noChangeAspect="1" noChangeArrowheads="1"/>
          </p:cNvPicPr>
          <p:nvPr/>
        </p:nvPicPr>
        <p:blipFill>
          <a:blip r:embed="rId3">
            <a:alphaModFix amt="5000"/>
            <a:extLst>
              <a:ext uri="{28A0092B-C50C-407E-A947-70E740481C1C}">
                <a14:useLocalDpi xmlns:a14="http://schemas.microsoft.com/office/drawing/2010/main" val="0"/>
              </a:ext>
            </a:extLst>
          </a:blip>
          <a:srcRect/>
          <a:stretch>
            <a:fillRect/>
          </a:stretch>
        </p:blipFill>
        <p:spPr bwMode="auto">
          <a:xfrm>
            <a:off x="7023636" y="1865662"/>
            <a:ext cx="4266678" cy="3060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10" name="Title 9">
            <a:extLst>
              <a:ext uri="{FF2B5EF4-FFF2-40B4-BE49-F238E27FC236}">
                <a16:creationId xmlns:a16="http://schemas.microsoft.com/office/drawing/2014/main" id="{ECD016C3-DEC8-451D-8196-D40EF4DDEF49}"/>
              </a:ext>
            </a:extLst>
          </p:cNvPr>
          <p:cNvSpPr>
            <a:spLocks noGrp="1"/>
          </p:cNvSpPr>
          <p:nvPr>
            <p:ph type="title"/>
          </p:nvPr>
        </p:nvSpPr>
        <p:spPr>
          <a:xfrm>
            <a:off x="617123" y="150251"/>
            <a:ext cx="10231583" cy="878541"/>
          </a:xfrm>
        </p:spPr>
        <p:txBody>
          <a:bodyPr>
            <a:normAutofit/>
          </a:bodyPr>
          <a:lstStyle/>
          <a:p>
            <a:r>
              <a:rPr lang="en-US" dirty="0">
                <a:latin typeface="+mn-lt"/>
              </a:rPr>
              <a:t>Section GG: Mobility Items Definitions</a:t>
            </a:r>
          </a:p>
        </p:txBody>
      </p:sp>
      <p:sp>
        <p:nvSpPr>
          <p:cNvPr id="3" name="TextBox 2">
            <a:extLst>
              <a:ext uri="{FF2B5EF4-FFF2-40B4-BE49-F238E27FC236}">
                <a16:creationId xmlns:a16="http://schemas.microsoft.com/office/drawing/2014/main" id="{2DF1C031-A27B-6A2E-C52E-822F0530DD88}"/>
              </a:ext>
            </a:extLst>
          </p:cNvPr>
          <p:cNvSpPr txBox="1"/>
          <p:nvPr/>
        </p:nvSpPr>
        <p:spPr>
          <a:xfrm>
            <a:off x="617123" y="1055770"/>
            <a:ext cx="10740843" cy="4955203"/>
          </a:xfrm>
          <a:prstGeom prst="rect">
            <a:avLst/>
          </a:prstGeom>
          <a:noFill/>
        </p:spPr>
        <p:txBody>
          <a:bodyPr wrap="square">
            <a:spAutoFit/>
          </a:bodyPr>
          <a:lstStyle/>
          <a:p>
            <a:r>
              <a:rPr lang="en-US" sz="2400" b="1" dirty="0">
                <a:solidFill>
                  <a:schemeClr val="tx1"/>
                </a:solidFill>
              </a:rPr>
              <a:t>GG0170A: Roll left and right</a:t>
            </a:r>
          </a:p>
          <a:p>
            <a:pPr lvl="1">
              <a:buFont typeface="+mj-lt"/>
              <a:buAutoNum type="arabicPeriod"/>
            </a:pPr>
            <a:r>
              <a:rPr lang="en-US" sz="2000" dirty="0"/>
              <a:t>Ability to roll from lying on back to left/right side, and return to lying on back on the bed</a:t>
            </a:r>
          </a:p>
          <a:p>
            <a:pPr lvl="1">
              <a:buFont typeface="+mj-lt"/>
              <a:buAutoNum type="arabicPeriod"/>
            </a:pPr>
            <a:r>
              <a:rPr lang="en-US" sz="2000" dirty="0"/>
              <a:t>Clinical judgement should be used to determine what is considered lying on back </a:t>
            </a:r>
          </a:p>
          <a:p>
            <a:pPr marL="0" indent="0">
              <a:buNone/>
            </a:pPr>
            <a:endParaRPr lang="en-US" sz="800" b="1" dirty="0"/>
          </a:p>
          <a:p>
            <a:r>
              <a:rPr lang="en-US" sz="2400" b="1" dirty="0">
                <a:solidFill>
                  <a:schemeClr val="tx1"/>
                </a:solidFill>
              </a:rPr>
              <a:t>GG0170B: Sit to Lying</a:t>
            </a:r>
          </a:p>
          <a:p>
            <a:pPr lvl="1">
              <a:buFont typeface="+mj-lt"/>
              <a:buAutoNum type="arabicPeriod"/>
            </a:pPr>
            <a:r>
              <a:rPr lang="en-US" sz="2000" dirty="0"/>
              <a:t>Ability to move from sitting on side of bed to lying flat on bed</a:t>
            </a:r>
          </a:p>
          <a:p>
            <a:pPr marL="0" indent="0">
              <a:buNone/>
            </a:pPr>
            <a:endParaRPr lang="en-US" sz="800" b="1" dirty="0"/>
          </a:p>
          <a:p>
            <a:r>
              <a:rPr lang="en-US" sz="2400" b="1" dirty="0">
                <a:solidFill>
                  <a:schemeClr val="tx1"/>
                </a:solidFill>
              </a:rPr>
              <a:t>GG0170C: Lying to sitting on side of bed</a:t>
            </a:r>
          </a:p>
          <a:p>
            <a:pPr lvl="1">
              <a:buFont typeface="+mj-lt"/>
              <a:buAutoNum type="arabicPeriod"/>
            </a:pPr>
            <a:r>
              <a:rPr lang="en-US" sz="2000" dirty="0"/>
              <a:t>The ability to move from lying on the back to sitting on the side of the bed with no back support</a:t>
            </a:r>
          </a:p>
          <a:p>
            <a:pPr marL="0" indent="0">
              <a:buNone/>
            </a:pPr>
            <a:endParaRPr lang="en-US" sz="800" b="1" dirty="0"/>
          </a:p>
          <a:p>
            <a:r>
              <a:rPr lang="en-US" sz="2400" b="1" dirty="0">
                <a:solidFill>
                  <a:schemeClr val="tx1"/>
                </a:solidFill>
              </a:rPr>
              <a:t>GG0170D: Sit to Stand</a:t>
            </a:r>
          </a:p>
          <a:p>
            <a:pPr lvl="1">
              <a:buFont typeface="+mj-lt"/>
              <a:buAutoNum type="arabicPeriod"/>
            </a:pPr>
            <a:r>
              <a:rPr lang="en-US" sz="2000" dirty="0"/>
              <a:t> The ability to come to a standing position from sitting in chair, wheelchair, or </a:t>
            </a:r>
            <a:r>
              <a:rPr lang="en-US" sz="2000" dirty="0" err="1"/>
              <a:t>pn</a:t>
            </a:r>
            <a:r>
              <a:rPr lang="en-US" sz="2000" dirty="0"/>
              <a:t> the side of the bed.</a:t>
            </a:r>
          </a:p>
          <a:p>
            <a:pPr lvl="1"/>
            <a:endParaRPr lang="en-US" sz="800" dirty="0"/>
          </a:p>
          <a:p>
            <a:r>
              <a:rPr lang="en-US" sz="2400" b="1" dirty="0"/>
              <a:t>GG0170E:  Chair/bed-to-chair transfer</a:t>
            </a:r>
          </a:p>
          <a:p>
            <a:pPr marL="914400" lvl="1" indent="-457200">
              <a:buFont typeface="+mj-lt"/>
              <a:buAutoNum type="arabicPeriod"/>
            </a:pPr>
            <a:r>
              <a:rPr lang="en-US" sz="2000" dirty="0"/>
              <a:t>The ability to transfer to and from a bed to a chair (or wheelchair) </a:t>
            </a:r>
          </a:p>
          <a:p>
            <a:pPr marR="0" lvl="0" algn="l" defTabSz="457200" rtl="0" eaLnBrk="1" fontAlgn="auto" latinLnBrk="0" hangingPunct="1">
              <a:lnSpc>
                <a:spcPct val="100000"/>
              </a:lnSpc>
              <a:spcBef>
                <a:spcPct val="20000"/>
              </a:spcBef>
              <a:spcAft>
                <a:spcPts val="0"/>
              </a:spcAft>
              <a:buClrTx/>
              <a:buSzTx/>
              <a:tabLst/>
              <a:defRPr/>
            </a:pPr>
            <a:endParaRPr kumimoji="0" lang="en-US" sz="2000" b="1" i="0" u="none" strike="noStrike" kern="1200" cap="none" spc="0" normalizeH="0" baseline="0" noProof="0" dirty="0">
              <a:ln>
                <a:noFill/>
              </a:ln>
              <a:solidFill>
                <a:prstClr val="black"/>
              </a:solidFill>
              <a:effectLst/>
              <a:uLnTx/>
              <a:uFillTx/>
              <a:latin typeface="Arial"/>
              <a:ea typeface="+mn-ea"/>
              <a:cs typeface="Arial"/>
            </a:endParaRPr>
          </a:p>
        </p:txBody>
      </p:sp>
      <p:pic>
        <p:nvPicPr>
          <p:cNvPr id="5" name="Picture 4">
            <a:extLst>
              <a:ext uri="{FF2B5EF4-FFF2-40B4-BE49-F238E27FC236}">
                <a16:creationId xmlns:a16="http://schemas.microsoft.com/office/drawing/2014/main" id="{F0836BC6-BC64-2E71-BC62-ECCD61FB18AF}"/>
              </a:ext>
            </a:extLst>
          </p:cNvPr>
          <p:cNvPicPr>
            <a:picLocks noChangeAspect="1"/>
          </p:cNvPicPr>
          <p:nvPr/>
        </p:nvPicPr>
        <p:blipFill>
          <a:blip r:embed="rId5"/>
          <a:stretch>
            <a:fillRect/>
          </a:stretch>
        </p:blipFill>
        <p:spPr>
          <a:xfrm>
            <a:off x="3515553" y="2061950"/>
            <a:ext cx="609653" cy="493819"/>
          </a:xfrm>
          <a:prstGeom prst="rect">
            <a:avLst/>
          </a:prstGeom>
        </p:spPr>
      </p:pic>
      <p:pic>
        <p:nvPicPr>
          <p:cNvPr id="8" name="Picture 7">
            <a:extLst>
              <a:ext uri="{FF2B5EF4-FFF2-40B4-BE49-F238E27FC236}">
                <a16:creationId xmlns:a16="http://schemas.microsoft.com/office/drawing/2014/main" id="{4249E0E6-1194-0C4C-2AA7-4F5A07F0DE9E}"/>
              </a:ext>
            </a:extLst>
          </p:cNvPr>
          <p:cNvPicPr>
            <a:picLocks noChangeAspect="1"/>
          </p:cNvPicPr>
          <p:nvPr/>
        </p:nvPicPr>
        <p:blipFill>
          <a:blip r:embed="rId5"/>
          <a:stretch>
            <a:fillRect/>
          </a:stretch>
        </p:blipFill>
        <p:spPr>
          <a:xfrm>
            <a:off x="3560249" y="3677037"/>
            <a:ext cx="609653" cy="493819"/>
          </a:xfrm>
          <a:prstGeom prst="rect">
            <a:avLst/>
          </a:prstGeom>
        </p:spPr>
      </p:pic>
      <p:pic>
        <p:nvPicPr>
          <p:cNvPr id="12" name="Picture 11">
            <a:extLst>
              <a:ext uri="{FF2B5EF4-FFF2-40B4-BE49-F238E27FC236}">
                <a16:creationId xmlns:a16="http://schemas.microsoft.com/office/drawing/2014/main" id="{F5A1CC70-E99D-2290-A959-C659D2CEE606}"/>
              </a:ext>
            </a:extLst>
          </p:cNvPr>
          <p:cNvPicPr>
            <a:picLocks noChangeAspect="1"/>
          </p:cNvPicPr>
          <p:nvPr/>
        </p:nvPicPr>
        <p:blipFill>
          <a:blip r:embed="rId6"/>
          <a:stretch>
            <a:fillRect/>
          </a:stretch>
        </p:blipFill>
        <p:spPr>
          <a:xfrm>
            <a:off x="5613978" y="4657436"/>
            <a:ext cx="664170" cy="538207"/>
          </a:xfrm>
          <a:prstGeom prst="rect">
            <a:avLst/>
          </a:prstGeom>
        </p:spPr>
      </p:pic>
      <p:pic>
        <p:nvPicPr>
          <p:cNvPr id="13" name="Picture 12">
            <a:extLst>
              <a:ext uri="{FF2B5EF4-FFF2-40B4-BE49-F238E27FC236}">
                <a16:creationId xmlns:a16="http://schemas.microsoft.com/office/drawing/2014/main" id="{C4AB4D48-FD00-19B9-2AE6-B9B3D0C1E05B}"/>
              </a:ext>
            </a:extLst>
          </p:cNvPr>
          <p:cNvPicPr>
            <a:picLocks noChangeAspect="1"/>
          </p:cNvPicPr>
          <p:nvPr/>
        </p:nvPicPr>
        <p:blipFill>
          <a:blip r:embed="rId6"/>
          <a:stretch>
            <a:fillRect/>
          </a:stretch>
        </p:blipFill>
        <p:spPr>
          <a:xfrm>
            <a:off x="4308889" y="3652676"/>
            <a:ext cx="639456" cy="518180"/>
          </a:xfrm>
          <a:prstGeom prst="rect">
            <a:avLst/>
          </a:prstGeom>
        </p:spPr>
      </p:pic>
      <p:pic>
        <p:nvPicPr>
          <p:cNvPr id="14" name="Picture 13">
            <a:extLst>
              <a:ext uri="{FF2B5EF4-FFF2-40B4-BE49-F238E27FC236}">
                <a16:creationId xmlns:a16="http://schemas.microsoft.com/office/drawing/2014/main" id="{559E2F4D-A111-E01A-C0F8-8EF2178A7E2A}"/>
              </a:ext>
            </a:extLst>
          </p:cNvPr>
          <p:cNvPicPr>
            <a:picLocks noChangeAspect="1"/>
          </p:cNvPicPr>
          <p:nvPr/>
        </p:nvPicPr>
        <p:blipFill>
          <a:blip r:embed="rId7"/>
          <a:stretch>
            <a:fillRect/>
          </a:stretch>
        </p:blipFill>
        <p:spPr>
          <a:xfrm>
            <a:off x="5916990" y="2931419"/>
            <a:ext cx="574018" cy="464682"/>
          </a:xfrm>
          <a:prstGeom prst="rect">
            <a:avLst/>
          </a:prstGeom>
        </p:spPr>
      </p:pic>
    </p:spTree>
    <p:extLst>
      <p:ext uri="{BB962C8B-B14F-4D97-AF65-F5344CB8AC3E}">
        <p14:creationId xmlns:p14="http://schemas.microsoft.com/office/powerpoint/2010/main" val="20196713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10" name="Title 9">
            <a:extLst>
              <a:ext uri="{FF2B5EF4-FFF2-40B4-BE49-F238E27FC236}">
                <a16:creationId xmlns:a16="http://schemas.microsoft.com/office/drawing/2014/main" id="{ECD016C3-DEC8-451D-8196-D40EF4DDEF49}"/>
              </a:ext>
            </a:extLst>
          </p:cNvPr>
          <p:cNvSpPr>
            <a:spLocks noGrp="1"/>
          </p:cNvSpPr>
          <p:nvPr>
            <p:ph type="title"/>
          </p:nvPr>
        </p:nvSpPr>
        <p:spPr>
          <a:xfrm>
            <a:off x="617123" y="150251"/>
            <a:ext cx="10231583" cy="878541"/>
          </a:xfrm>
        </p:spPr>
        <p:txBody>
          <a:bodyPr>
            <a:normAutofit fontScale="90000"/>
          </a:bodyPr>
          <a:lstStyle/>
          <a:p>
            <a:r>
              <a:rPr lang="en-US" dirty="0">
                <a:latin typeface="+mn-lt"/>
              </a:rPr>
              <a:t>Section GG: Mobility Items Definitions (cont’d)</a:t>
            </a:r>
          </a:p>
        </p:txBody>
      </p:sp>
      <p:sp>
        <p:nvSpPr>
          <p:cNvPr id="3" name="TextBox 2">
            <a:extLst>
              <a:ext uri="{FF2B5EF4-FFF2-40B4-BE49-F238E27FC236}">
                <a16:creationId xmlns:a16="http://schemas.microsoft.com/office/drawing/2014/main" id="{2DF1C031-A27B-6A2E-C52E-822F0530DD88}"/>
              </a:ext>
            </a:extLst>
          </p:cNvPr>
          <p:cNvSpPr txBox="1"/>
          <p:nvPr/>
        </p:nvSpPr>
        <p:spPr>
          <a:xfrm>
            <a:off x="834034" y="1028792"/>
            <a:ext cx="10740843" cy="5386090"/>
          </a:xfrm>
          <a:prstGeom prst="rect">
            <a:avLst/>
          </a:prstGeom>
          <a:noFill/>
        </p:spPr>
        <p:txBody>
          <a:bodyPr wrap="square">
            <a:spAutoFit/>
          </a:bodyPr>
          <a:lstStyle/>
          <a:p>
            <a:r>
              <a:rPr lang="en-US" sz="2400" b="1" dirty="0">
                <a:solidFill>
                  <a:schemeClr val="tx1"/>
                </a:solidFill>
              </a:rPr>
              <a:t>GG0170F: Toilet Transfer</a:t>
            </a:r>
          </a:p>
          <a:p>
            <a:pPr lvl="1">
              <a:buFont typeface="+mj-lt"/>
              <a:buAutoNum type="arabicPeriod"/>
            </a:pPr>
            <a:r>
              <a:rPr lang="en-US" sz="2000" dirty="0"/>
              <a:t>  Ability to get on and off a toilet or commode</a:t>
            </a:r>
          </a:p>
          <a:p>
            <a:pPr lvl="1"/>
            <a:endParaRPr lang="en-US" sz="800" dirty="0"/>
          </a:p>
          <a:p>
            <a:r>
              <a:rPr lang="en-US" sz="2400" b="1" dirty="0"/>
              <a:t>GG0170FF:  Tub/Shower Transfer</a:t>
            </a:r>
          </a:p>
          <a:p>
            <a:pPr marL="457200" marR="0" lvl="1" indent="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Ability to get in/out of tub/shower</a:t>
            </a:r>
            <a:endParaRPr lang="en-US" sz="2000" dirty="0"/>
          </a:p>
          <a:p>
            <a:pPr marL="0" indent="0">
              <a:buNone/>
            </a:pPr>
            <a:endParaRPr lang="en-US" sz="800" b="1" dirty="0"/>
          </a:p>
          <a:p>
            <a:r>
              <a:rPr lang="en-US" sz="2400" b="1" dirty="0">
                <a:solidFill>
                  <a:schemeClr val="tx1"/>
                </a:solidFill>
              </a:rPr>
              <a:t>GG0170G: Car Transfer</a:t>
            </a:r>
          </a:p>
          <a:p>
            <a:pPr lvl="1">
              <a:buFont typeface="+mj-lt"/>
              <a:buAutoNum type="arabicPeriod"/>
            </a:pPr>
            <a:r>
              <a:rPr lang="en-US" sz="2000" dirty="0"/>
              <a:t>  Ability to transfer in/out of a car or van on passenger side</a:t>
            </a:r>
          </a:p>
          <a:p>
            <a:pPr lvl="1">
              <a:buFont typeface="+mj-lt"/>
              <a:buAutoNum type="arabicPeriod"/>
            </a:pPr>
            <a:r>
              <a:rPr lang="en-US" sz="2000" dirty="0"/>
              <a:t>  Excludes ability to open/close door or fasten seat belt</a:t>
            </a:r>
          </a:p>
          <a:p>
            <a:pPr marL="0" indent="0">
              <a:buNone/>
            </a:pPr>
            <a:endParaRPr lang="en-US" sz="800" b="1" dirty="0"/>
          </a:p>
          <a:p>
            <a:r>
              <a:rPr lang="en-US" sz="2400" b="1" dirty="0">
                <a:solidFill>
                  <a:schemeClr val="tx1"/>
                </a:solidFill>
              </a:rPr>
              <a:t>GG0170I: Walk 10 feet</a:t>
            </a:r>
          </a:p>
          <a:p>
            <a:pPr lvl="1">
              <a:buFont typeface="+mj-lt"/>
              <a:buAutoNum type="arabicPeriod"/>
            </a:pPr>
            <a:r>
              <a:rPr lang="en-US" sz="2000" dirty="0"/>
              <a:t>Once standing, ability to walk at least 10ft in a room, corridor, or similar space</a:t>
            </a:r>
          </a:p>
          <a:p>
            <a:pPr lvl="1">
              <a:buFont typeface="+mj-lt"/>
              <a:buAutoNum type="arabicPeriod"/>
            </a:pPr>
            <a:r>
              <a:rPr lang="en-US" sz="2000" b="1" u="sng" dirty="0">
                <a:solidFill>
                  <a:srgbClr val="BA1B3A"/>
                </a:solidFill>
              </a:rPr>
              <a:t>Skip pattern</a:t>
            </a:r>
            <a:r>
              <a:rPr lang="en-US" sz="2000" dirty="0"/>
              <a:t>: Skip to GG0170M: 1 step if performance coded 07, 09, 10, 88</a:t>
            </a:r>
          </a:p>
          <a:p>
            <a:pPr marL="0" indent="0">
              <a:buNone/>
            </a:pPr>
            <a:endParaRPr lang="en-US" sz="800" b="1" dirty="0"/>
          </a:p>
          <a:p>
            <a:r>
              <a:rPr lang="en-US" sz="2400" b="1" dirty="0">
                <a:solidFill>
                  <a:schemeClr val="tx1"/>
                </a:solidFill>
              </a:rPr>
              <a:t>GG0170J:  Walk 50’ with two turns</a:t>
            </a:r>
          </a:p>
          <a:p>
            <a:pPr marL="914400" lvl="1" indent="-457200">
              <a:buFont typeface="+mj-lt"/>
              <a:buAutoNum type="arabicPeriod"/>
            </a:pPr>
            <a:r>
              <a:rPr lang="en-US" sz="2000" dirty="0">
                <a:solidFill>
                  <a:schemeClr val="tx1"/>
                </a:solidFill>
              </a:rPr>
              <a:t>Once standing, the ability to walk at least 50 feet and make two turns</a:t>
            </a:r>
          </a:p>
          <a:p>
            <a:pPr lvl="1"/>
            <a:endParaRPr lang="en-US" sz="800" dirty="0">
              <a:solidFill>
                <a:schemeClr val="tx1"/>
              </a:solidFill>
            </a:endParaRPr>
          </a:p>
          <a:p>
            <a:r>
              <a:rPr lang="en-US" sz="2400" b="1" dirty="0">
                <a:solidFill>
                  <a:schemeClr val="tx1"/>
                </a:solidFill>
              </a:rPr>
              <a:t>GG0170K: Walking 150 feet:</a:t>
            </a:r>
          </a:p>
          <a:p>
            <a:pPr lvl="1">
              <a:buFont typeface="+mj-lt"/>
              <a:buAutoNum type="arabicPeriod"/>
            </a:pPr>
            <a:r>
              <a:rPr lang="en-US" sz="2000" dirty="0"/>
              <a:t>  Once standing, ability to walk 150ft in a corridor or similar space</a:t>
            </a:r>
          </a:p>
        </p:txBody>
      </p:sp>
      <p:pic>
        <p:nvPicPr>
          <p:cNvPr id="8" name="Picture 7">
            <a:extLst>
              <a:ext uri="{FF2B5EF4-FFF2-40B4-BE49-F238E27FC236}">
                <a16:creationId xmlns:a16="http://schemas.microsoft.com/office/drawing/2014/main" id="{46C5BDAD-83C4-6867-B779-593967D5C3BF}"/>
              </a:ext>
            </a:extLst>
          </p:cNvPr>
          <p:cNvPicPr>
            <a:picLocks noChangeAspect="1"/>
          </p:cNvPicPr>
          <p:nvPr/>
        </p:nvPicPr>
        <p:blipFill>
          <a:blip r:embed="rId4"/>
          <a:stretch>
            <a:fillRect/>
          </a:stretch>
        </p:blipFill>
        <p:spPr>
          <a:xfrm>
            <a:off x="3959920" y="3644065"/>
            <a:ext cx="608695" cy="497244"/>
          </a:xfrm>
          <a:prstGeom prst="rect">
            <a:avLst/>
          </a:prstGeom>
        </p:spPr>
      </p:pic>
      <p:pic>
        <p:nvPicPr>
          <p:cNvPr id="12" name="Picture 11">
            <a:extLst>
              <a:ext uri="{FF2B5EF4-FFF2-40B4-BE49-F238E27FC236}">
                <a16:creationId xmlns:a16="http://schemas.microsoft.com/office/drawing/2014/main" id="{8AA35F71-7AAA-5540-5B89-8EC726C8CFF9}"/>
              </a:ext>
            </a:extLst>
          </p:cNvPr>
          <p:cNvPicPr>
            <a:picLocks noChangeAspect="1"/>
          </p:cNvPicPr>
          <p:nvPr/>
        </p:nvPicPr>
        <p:blipFill>
          <a:blip r:embed="rId5"/>
          <a:stretch>
            <a:fillRect/>
          </a:stretch>
        </p:blipFill>
        <p:spPr>
          <a:xfrm>
            <a:off x="4821725" y="878349"/>
            <a:ext cx="656996" cy="532700"/>
          </a:xfrm>
          <a:prstGeom prst="rect">
            <a:avLst/>
          </a:prstGeom>
        </p:spPr>
      </p:pic>
      <p:pic>
        <p:nvPicPr>
          <p:cNvPr id="13" name="Picture 12">
            <a:extLst>
              <a:ext uri="{FF2B5EF4-FFF2-40B4-BE49-F238E27FC236}">
                <a16:creationId xmlns:a16="http://schemas.microsoft.com/office/drawing/2014/main" id="{1AA00B75-D6D4-857E-143E-595ED588E105}"/>
              </a:ext>
            </a:extLst>
          </p:cNvPr>
          <p:cNvPicPr>
            <a:picLocks noChangeAspect="1"/>
          </p:cNvPicPr>
          <p:nvPr/>
        </p:nvPicPr>
        <p:blipFill>
          <a:blip r:embed="rId6"/>
          <a:stretch>
            <a:fillRect/>
          </a:stretch>
        </p:blipFill>
        <p:spPr>
          <a:xfrm>
            <a:off x="4661093" y="5494462"/>
            <a:ext cx="598743" cy="485189"/>
          </a:xfrm>
          <a:prstGeom prst="rect">
            <a:avLst/>
          </a:prstGeom>
        </p:spPr>
      </p:pic>
      <p:pic>
        <p:nvPicPr>
          <p:cNvPr id="14" name="Picture 13">
            <a:extLst>
              <a:ext uri="{FF2B5EF4-FFF2-40B4-BE49-F238E27FC236}">
                <a16:creationId xmlns:a16="http://schemas.microsoft.com/office/drawing/2014/main" id="{BA641E8C-240D-8DB2-1053-6CD27197CA72}"/>
              </a:ext>
            </a:extLst>
          </p:cNvPr>
          <p:cNvPicPr>
            <a:picLocks noChangeAspect="1"/>
          </p:cNvPicPr>
          <p:nvPr/>
        </p:nvPicPr>
        <p:blipFill>
          <a:blip r:embed="rId6"/>
          <a:stretch>
            <a:fillRect/>
          </a:stretch>
        </p:blipFill>
        <p:spPr>
          <a:xfrm>
            <a:off x="5497259" y="4708246"/>
            <a:ext cx="598742" cy="485188"/>
          </a:xfrm>
          <a:prstGeom prst="rect">
            <a:avLst/>
          </a:prstGeom>
        </p:spPr>
      </p:pic>
      <p:pic>
        <p:nvPicPr>
          <p:cNvPr id="2" name="Picture 1">
            <a:extLst>
              <a:ext uri="{FF2B5EF4-FFF2-40B4-BE49-F238E27FC236}">
                <a16:creationId xmlns:a16="http://schemas.microsoft.com/office/drawing/2014/main" id="{97F77987-67E6-205B-937F-C176C79B7532}"/>
              </a:ext>
            </a:extLst>
          </p:cNvPr>
          <p:cNvPicPr>
            <a:picLocks noChangeAspect="1"/>
          </p:cNvPicPr>
          <p:nvPr/>
        </p:nvPicPr>
        <p:blipFill>
          <a:blip r:embed="rId7"/>
          <a:stretch>
            <a:fillRect/>
          </a:stretch>
        </p:blipFill>
        <p:spPr>
          <a:xfrm>
            <a:off x="4162824" y="897789"/>
            <a:ext cx="609653" cy="493819"/>
          </a:xfrm>
          <a:prstGeom prst="rect">
            <a:avLst/>
          </a:prstGeom>
        </p:spPr>
      </p:pic>
    </p:spTree>
    <p:extLst>
      <p:ext uri="{BB962C8B-B14F-4D97-AF65-F5344CB8AC3E}">
        <p14:creationId xmlns:p14="http://schemas.microsoft.com/office/powerpoint/2010/main" val="39837070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0DD4952D-9146-0C4D-CC4F-55A21460F858}"/>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rot="16200000">
            <a:off x="-531119" y="529676"/>
            <a:ext cx="2180117" cy="1120764"/>
          </a:xfrm>
          <a:prstGeom prst="rect">
            <a:avLst/>
          </a:prstGeom>
        </p:spPr>
      </p:pic>
      <p:pic>
        <p:nvPicPr>
          <p:cNvPr id="2" name="Picture 1" descr="Background pattern&#10;&#10;Description automatically generated">
            <a:extLst>
              <a:ext uri="{FF2B5EF4-FFF2-40B4-BE49-F238E27FC236}">
                <a16:creationId xmlns:a16="http://schemas.microsoft.com/office/drawing/2014/main" id="{115273B1-98FB-AD97-E49F-F0D4DA41C7B3}"/>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rot="5400000">
            <a:off x="10351035" y="4596040"/>
            <a:ext cx="2433688" cy="1251121"/>
          </a:xfrm>
          <a:prstGeom prst="rect">
            <a:avLst/>
          </a:prstGeom>
        </p:spPr>
      </p:pic>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10" name="Title 9">
            <a:extLst>
              <a:ext uri="{FF2B5EF4-FFF2-40B4-BE49-F238E27FC236}">
                <a16:creationId xmlns:a16="http://schemas.microsoft.com/office/drawing/2014/main" id="{ECD016C3-DEC8-451D-8196-D40EF4DDEF49}"/>
              </a:ext>
            </a:extLst>
          </p:cNvPr>
          <p:cNvSpPr>
            <a:spLocks noGrp="1"/>
          </p:cNvSpPr>
          <p:nvPr>
            <p:ph type="title"/>
          </p:nvPr>
        </p:nvSpPr>
        <p:spPr>
          <a:xfrm>
            <a:off x="980208" y="636021"/>
            <a:ext cx="10231583" cy="878541"/>
          </a:xfrm>
        </p:spPr>
        <p:txBody>
          <a:bodyPr>
            <a:normAutofit/>
          </a:bodyPr>
          <a:lstStyle/>
          <a:p>
            <a:r>
              <a:rPr lang="en-US" dirty="0">
                <a:latin typeface="+mn-lt"/>
              </a:rPr>
              <a:t>Section GG: Functional Abilities and Goals</a:t>
            </a:r>
          </a:p>
        </p:txBody>
      </p:sp>
      <p:sp>
        <p:nvSpPr>
          <p:cNvPr id="11" name="Content Placeholder 10">
            <a:extLst>
              <a:ext uri="{FF2B5EF4-FFF2-40B4-BE49-F238E27FC236}">
                <a16:creationId xmlns:a16="http://schemas.microsoft.com/office/drawing/2014/main" id="{768121C0-1A8C-4DC1-8EDD-9110E34C3332}"/>
              </a:ext>
            </a:extLst>
          </p:cNvPr>
          <p:cNvSpPr>
            <a:spLocks noGrp="1"/>
          </p:cNvSpPr>
          <p:nvPr>
            <p:ph idx="1"/>
          </p:nvPr>
        </p:nvSpPr>
        <p:spPr>
          <a:xfrm>
            <a:off x="980208" y="1754839"/>
            <a:ext cx="10515600" cy="4374111"/>
          </a:xfrm>
        </p:spPr>
        <p:txBody>
          <a:bodyPr vert="horz" lIns="91440" tIns="45720" rIns="91440" bIns="45720" rtlCol="0" anchor="t">
            <a:normAutofit/>
          </a:bodyPr>
          <a:lstStyle/>
          <a:p>
            <a:endParaRPr lang="en-US" sz="400" dirty="0">
              <a:cs typeface="Calibri"/>
            </a:endParaRPr>
          </a:p>
          <a:p>
            <a:r>
              <a:rPr lang="en-US" sz="2400" dirty="0"/>
              <a:t>Includes prior level of function, mobility device use, functional limitation in ROM, admission performance, discharge goals and discharge performance</a:t>
            </a:r>
          </a:p>
          <a:p>
            <a:endParaRPr lang="en-US" sz="400" dirty="0"/>
          </a:p>
          <a:p>
            <a:r>
              <a:rPr lang="en-US" sz="2400" dirty="0"/>
              <a:t>Functional status is assessed based on need for assistance when performing self-care and mobility activities.</a:t>
            </a:r>
          </a:p>
          <a:p>
            <a:endParaRPr lang="en-US" sz="400" dirty="0"/>
          </a:p>
          <a:p>
            <a:r>
              <a:rPr lang="en-US" sz="2400" dirty="0"/>
              <a:t>Information from this section is used for QMs, QRPs and soon will be VBP items as well. </a:t>
            </a:r>
          </a:p>
          <a:p>
            <a:endParaRPr lang="en-US" sz="500" dirty="0"/>
          </a:p>
          <a:p>
            <a:r>
              <a:rPr lang="en-US" sz="2400" dirty="0"/>
              <a:t>3-day assessment period for each type of assessment (Admission, Interim, Discharge, OBRAs)</a:t>
            </a:r>
          </a:p>
          <a:p>
            <a:pPr marL="0" indent="0">
              <a:buNone/>
            </a:pPr>
            <a:endParaRPr lang="en-US" sz="2200" dirty="0"/>
          </a:p>
          <a:p>
            <a:pPr marL="0" indent="0">
              <a:buNone/>
            </a:pPr>
            <a:endParaRPr lang="en-US" dirty="0"/>
          </a:p>
        </p:txBody>
      </p:sp>
    </p:spTree>
    <p:extLst>
      <p:ext uri="{BB962C8B-B14F-4D97-AF65-F5344CB8AC3E}">
        <p14:creationId xmlns:p14="http://schemas.microsoft.com/office/powerpoint/2010/main" val="7755379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10" name="Title 9">
            <a:extLst>
              <a:ext uri="{FF2B5EF4-FFF2-40B4-BE49-F238E27FC236}">
                <a16:creationId xmlns:a16="http://schemas.microsoft.com/office/drawing/2014/main" id="{ECD016C3-DEC8-451D-8196-D40EF4DDEF49}"/>
              </a:ext>
            </a:extLst>
          </p:cNvPr>
          <p:cNvSpPr>
            <a:spLocks noGrp="1"/>
          </p:cNvSpPr>
          <p:nvPr>
            <p:ph type="title"/>
          </p:nvPr>
        </p:nvSpPr>
        <p:spPr>
          <a:xfrm>
            <a:off x="617123" y="209542"/>
            <a:ext cx="10231583" cy="878541"/>
          </a:xfrm>
        </p:spPr>
        <p:txBody>
          <a:bodyPr>
            <a:normAutofit fontScale="90000"/>
          </a:bodyPr>
          <a:lstStyle/>
          <a:p>
            <a:r>
              <a:rPr lang="en-US" dirty="0">
                <a:latin typeface="+mn-lt"/>
              </a:rPr>
              <a:t>Section GG: Mobility Items Definitions (cont’d)</a:t>
            </a:r>
          </a:p>
        </p:txBody>
      </p:sp>
      <p:sp>
        <p:nvSpPr>
          <p:cNvPr id="3" name="TextBox 2">
            <a:extLst>
              <a:ext uri="{FF2B5EF4-FFF2-40B4-BE49-F238E27FC236}">
                <a16:creationId xmlns:a16="http://schemas.microsoft.com/office/drawing/2014/main" id="{2DF1C031-A27B-6A2E-C52E-822F0530DD88}"/>
              </a:ext>
            </a:extLst>
          </p:cNvPr>
          <p:cNvSpPr txBox="1"/>
          <p:nvPr/>
        </p:nvSpPr>
        <p:spPr>
          <a:xfrm>
            <a:off x="1108362" y="1088083"/>
            <a:ext cx="10342606" cy="5324535"/>
          </a:xfrm>
          <a:prstGeom prst="rect">
            <a:avLst/>
          </a:prstGeom>
          <a:noFill/>
        </p:spPr>
        <p:txBody>
          <a:bodyPr wrap="square">
            <a:spAutoFit/>
          </a:bodyPr>
          <a:lstStyle/>
          <a:p>
            <a:r>
              <a:rPr lang="en-US" sz="2200" b="1" dirty="0">
                <a:solidFill>
                  <a:schemeClr val="tx1"/>
                </a:solidFill>
              </a:rPr>
              <a:t>GG0170L: Walking 10 feet on uneven surfaces</a:t>
            </a:r>
          </a:p>
          <a:p>
            <a:pPr lvl="1">
              <a:buFont typeface="+mj-lt"/>
              <a:buAutoNum type="arabicPeriod"/>
            </a:pPr>
            <a:r>
              <a:rPr lang="en-US" sz="2000" dirty="0"/>
              <a:t>Once standing, ability to walk 10ft on uneven or sloping surfaces (indoor or outdoor)</a:t>
            </a:r>
          </a:p>
          <a:p>
            <a:pPr lvl="1">
              <a:buFont typeface="+mj-lt"/>
              <a:buAutoNum type="arabicPeriod"/>
            </a:pPr>
            <a:r>
              <a:rPr lang="en-US" sz="2000" dirty="0"/>
              <a:t>Turf and gravel considered uneven</a:t>
            </a:r>
          </a:p>
          <a:p>
            <a:pPr lvl="1"/>
            <a:endParaRPr lang="en-US" sz="800" dirty="0"/>
          </a:p>
          <a:p>
            <a:r>
              <a:rPr lang="en-US" sz="2200" b="1" dirty="0">
                <a:solidFill>
                  <a:schemeClr val="tx1"/>
                </a:solidFill>
              </a:rPr>
              <a:t>GG0170M: 1 Step (curb)</a:t>
            </a:r>
            <a:endParaRPr lang="en-US" sz="2200" dirty="0"/>
          </a:p>
          <a:p>
            <a:pPr lvl="1">
              <a:buFont typeface="+mj-lt"/>
              <a:buAutoNum type="arabicPeriod"/>
            </a:pPr>
            <a:r>
              <a:rPr lang="en-US" sz="2000" dirty="0"/>
              <a:t>Ability to go up/down a curb and/or up/down one step</a:t>
            </a:r>
          </a:p>
          <a:p>
            <a:pPr lvl="1">
              <a:buFont typeface="+mj-lt"/>
              <a:buAutoNum type="arabicPeriod"/>
            </a:pPr>
            <a:r>
              <a:rPr lang="en-US" sz="2000" dirty="0"/>
              <a:t>Task can be attempted with or without a rail</a:t>
            </a:r>
          </a:p>
          <a:p>
            <a:pPr lvl="1">
              <a:buFont typeface="+mj-lt"/>
              <a:buAutoNum type="arabicPeriod"/>
            </a:pPr>
            <a:r>
              <a:rPr lang="en-US" sz="2000" b="1" u="sng" dirty="0">
                <a:solidFill>
                  <a:srgbClr val="BA1B3A"/>
                </a:solidFill>
              </a:rPr>
              <a:t>Skip pattern</a:t>
            </a:r>
            <a:r>
              <a:rPr lang="en-US" sz="2000" dirty="0"/>
              <a:t>: Skip to GG0170P: Picking up objects if performance coded 07, 09, 10, 88</a:t>
            </a:r>
          </a:p>
          <a:p>
            <a:pPr marL="0" indent="0">
              <a:buNone/>
            </a:pPr>
            <a:endParaRPr lang="en-US" sz="800" b="1" dirty="0"/>
          </a:p>
          <a:p>
            <a:r>
              <a:rPr lang="en-US" sz="2200" b="1" dirty="0">
                <a:solidFill>
                  <a:schemeClr val="tx1"/>
                </a:solidFill>
              </a:rPr>
              <a:t>GG0170N: 4 Steps</a:t>
            </a:r>
          </a:p>
          <a:p>
            <a:pPr lvl="1">
              <a:buFont typeface="+mj-lt"/>
              <a:buAutoNum type="arabicPeriod"/>
            </a:pPr>
            <a:r>
              <a:rPr lang="en-US" sz="2000" dirty="0"/>
              <a:t>Ability to go up/down four step</a:t>
            </a:r>
          </a:p>
          <a:p>
            <a:pPr lvl="1">
              <a:buFont typeface="+mj-lt"/>
              <a:buAutoNum type="arabicPeriod"/>
            </a:pPr>
            <a:r>
              <a:rPr lang="en-US" sz="2000" dirty="0"/>
              <a:t>Task can be attempted with or without a rail </a:t>
            </a:r>
          </a:p>
          <a:p>
            <a:pPr lvl="1">
              <a:buFont typeface="+mj-lt"/>
              <a:buAutoNum type="arabicPeriod"/>
            </a:pPr>
            <a:r>
              <a:rPr lang="en-US" sz="2000" b="1" u="sng" dirty="0">
                <a:solidFill>
                  <a:srgbClr val="BA1B3A"/>
                </a:solidFill>
              </a:rPr>
              <a:t>Skip pattern</a:t>
            </a:r>
            <a:r>
              <a:rPr lang="en-US" sz="2000" dirty="0"/>
              <a:t>: Skip to GG0170P: Picking up objects if performance coded 07, 09, 10, 88</a:t>
            </a:r>
          </a:p>
          <a:p>
            <a:pPr marL="0" indent="0">
              <a:buNone/>
            </a:pPr>
            <a:endParaRPr lang="en-US" sz="800" b="1" dirty="0"/>
          </a:p>
          <a:p>
            <a:r>
              <a:rPr lang="en-US" sz="2200" b="1" dirty="0">
                <a:solidFill>
                  <a:schemeClr val="tx1"/>
                </a:solidFill>
              </a:rPr>
              <a:t>GG0170O: 12 Steps</a:t>
            </a:r>
          </a:p>
          <a:p>
            <a:pPr lvl="1">
              <a:buFont typeface="+mj-lt"/>
              <a:buAutoNum type="arabicPeriod"/>
            </a:pPr>
            <a:r>
              <a:rPr lang="en-US" sz="2000" dirty="0"/>
              <a:t>Ability to go up/down twelve steps</a:t>
            </a:r>
          </a:p>
          <a:p>
            <a:pPr lvl="1">
              <a:buFont typeface="+mj-lt"/>
              <a:buAutoNum type="arabicPeriod"/>
            </a:pPr>
            <a:r>
              <a:rPr lang="en-US" sz="2000" dirty="0"/>
              <a:t>Task can be attempted with or without a rail </a:t>
            </a:r>
          </a:p>
          <a:p>
            <a:pPr lvl="1">
              <a:buFont typeface="+mj-lt"/>
              <a:buAutoNum type="arabicPeriod"/>
            </a:pPr>
            <a:r>
              <a:rPr lang="en-US" sz="2000" dirty="0"/>
              <a:t>RAI has updated this to say that completion of 4 steps 3 times will satisfy this item</a:t>
            </a:r>
          </a:p>
          <a:p>
            <a:pPr marL="0" indent="0">
              <a:buNone/>
            </a:pPr>
            <a:endParaRPr lang="en-US" sz="800" b="1" dirty="0"/>
          </a:p>
        </p:txBody>
      </p:sp>
    </p:spTree>
    <p:extLst>
      <p:ext uri="{BB962C8B-B14F-4D97-AF65-F5344CB8AC3E}">
        <p14:creationId xmlns:p14="http://schemas.microsoft.com/office/powerpoint/2010/main" val="39504578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10" name="Title 9">
            <a:extLst>
              <a:ext uri="{FF2B5EF4-FFF2-40B4-BE49-F238E27FC236}">
                <a16:creationId xmlns:a16="http://schemas.microsoft.com/office/drawing/2014/main" id="{ECD016C3-DEC8-451D-8196-D40EF4DDEF49}"/>
              </a:ext>
            </a:extLst>
          </p:cNvPr>
          <p:cNvSpPr>
            <a:spLocks noGrp="1"/>
          </p:cNvSpPr>
          <p:nvPr>
            <p:ph type="title"/>
          </p:nvPr>
        </p:nvSpPr>
        <p:spPr>
          <a:xfrm>
            <a:off x="617123" y="150251"/>
            <a:ext cx="10231583" cy="878541"/>
          </a:xfrm>
        </p:spPr>
        <p:txBody>
          <a:bodyPr>
            <a:normAutofit fontScale="90000"/>
          </a:bodyPr>
          <a:lstStyle/>
          <a:p>
            <a:r>
              <a:rPr lang="en-US" dirty="0">
                <a:latin typeface="+mn-lt"/>
              </a:rPr>
              <a:t>Section GG: Mobility Items Definitions (cont’d)</a:t>
            </a:r>
          </a:p>
        </p:txBody>
      </p:sp>
      <p:sp>
        <p:nvSpPr>
          <p:cNvPr id="3" name="TextBox 2">
            <a:extLst>
              <a:ext uri="{FF2B5EF4-FFF2-40B4-BE49-F238E27FC236}">
                <a16:creationId xmlns:a16="http://schemas.microsoft.com/office/drawing/2014/main" id="{2DF1C031-A27B-6A2E-C52E-822F0530DD88}"/>
              </a:ext>
            </a:extLst>
          </p:cNvPr>
          <p:cNvSpPr txBox="1"/>
          <p:nvPr/>
        </p:nvSpPr>
        <p:spPr>
          <a:xfrm>
            <a:off x="925474" y="1055770"/>
            <a:ext cx="10867815" cy="4924425"/>
          </a:xfrm>
          <a:prstGeom prst="rect">
            <a:avLst/>
          </a:prstGeom>
          <a:noFill/>
        </p:spPr>
        <p:txBody>
          <a:bodyPr wrap="square">
            <a:spAutoFit/>
          </a:bodyPr>
          <a:lstStyle/>
          <a:p>
            <a:r>
              <a:rPr lang="en-US" sz="2200" b="1" dirty="0">
                <a:solidFill>
                  <a:schemeClr val="tx1"/>
                </a:solidFill>
              </a:rPr>
              <a:t>GG0170P: Picking up object</a:t>
            </a:r>
          </a:p>
          <a:p>
            <a:pPr lvl="1">
              <a:buFont typeface="+mj-lt"/>
              <a:buAutoNum type="arabicPeriod"/>
            </a:pPr>
            <a:r>
              <a:rPr lang="en-US" sz="2000" dirty="0"/>
              <a:t> Ability to bend/stoop from a standing position to pick up small object from the floor (spoon, pencil)</a:t>
            </a:r>
          </a:p>
          <a:p>
            <a:endParaRPr lang="en-US" sz="800" dirty="0"/>
          </a:p>
          <a:p>
            <a:r>
              <a:rPr lang="en-US" sz="2200" b="1" dirty="0"/>
              <a:t>GG0170Q1: Does the resident use a wheelchair and/or scooter?</a:t>
            </a:r>
          </a:p>
          <a:p>
            <a:pPr marL="914400" lvl="1" indent="-457200">
              <a:buFont typeface="+mj-lt"/>
              <a:buAutoNum type="arabicPeriod"/>
            </a:pPr>
            <a:r>
              <a:rPr lang="en-US" sz="2000" b="1" u="sng" dirty="0">
                <a:solidFill>
                  <a:srgbClr val="BA1B3A"/>
                </a:solidFill>
              </a:rPr>
              <a:t>Skip pattern</a:t>
            </a:r>
            <a:r>
              <a:rPr lang="en-US" sz="2000" dirty="0"/>
              <a:t>: if 0. No, Skip to GG0130, Self Care (discharge)</a:t>
            </a:r>
          </a:p>
          <a:p>
            <a:pPr marL="914400" lvl="1" indent="-457200">
              <a:buFont typeface="+mj-lt"/>
              <a:buAutoNum type="arabicPeriod"/>
            </a:pPr>
            <a:r>
              <a:rPr kumimoji="0" lang="en-US" sz="2000" i="0" u="none" strike="noStrike" kern="1200" cap="none" spc="0" normalizeH="0" baseline="0" noProof="0" dirty="0">
                <a:ln>
                  <a:noFill/>
                </a:ln>
                <a:solidFill>
                  <a:prstClr val="black"/>
                </a:solidFill>
                <a:effectLst/>
                <a:uLnTx/>
                <a:uFillTx/>
                <a:latin typeface="Arial"/>
                <a:ea typeface="+mn-ea"/>
                <a:cs typeface="Arial"/>
              </a:rPr>
              <a:t>If 1. yes, continue to GG0170R</a:t>
            </a:r>
          </a:p>
          <a:p>
            <a:pPr lvl="1"/>
            <a:endParaRPr lang="en-US" sz="800" dirty="0">
              <a:solidFill>
                <a:prstClr val="black"/>
              </a:solidFill>
              <a:latin typeface="Arial"/>
              <a:cs typeface="Arial"/>
            </a:endParaRPr>
          </a:p>
          <a:p>
            <a:r>
              <a:rPr kumimoji="0" lang="en-US" sz="2200" b="1" i="0" u="none" strike="noStrike" kern="1200" cap="none" spc="0" normalizeH="0" baseline="0" noProof="0" dirty="0">
                <a:ln>
                  <a:noFill/>
                </a:ln>
                <a:solidFill>
                  <a:prstClr val="black"/>
                </a:solidFill>
                <a:effectLst/>
                <a:uLnTx/>
                <a:uFillTx/>
                <a:ea typeface="+mn-ea"/>
                <a:cs typeface="Arial"/>
              </a:rPr>
              <a:t>GG0170R: Wheel 50’ with 2 turns</a:t>
            </a:r>
          </a:p>
          <a:p>
            <a:pPr marL="914400" lvl="1" indent="-457200">
              <a:buFont typeface="+mj-lt"/>
              <a:buAutoNum type="arabicPeriod"/>
            </a:pPr>
            <a:r>
              <a:rPr lang="en-US" sz="2000" dirty="0">
                <a:solidFill>
                  <a:prstClr val="black"/>
                </a:solidFill>
                <a:cs typeface="Arial"/>
              </a:rPr>
              <a:t>Once seated in wheelchair/scooter, the ability to wheel at least 50’ and make 2 turns</a:t>
            </a:r>
          </a:p>
          <a:p>
            <a:pPr marL="914400" lvl="1" indent="-457200">
              <a:buFont typeface="+mj-lt"/>
              <a:buAutoNum type="arabicPeriod"/>
            </a:pPr>
            <a:r>
              <a:rPr kumimoji="0" lang="en-US" sz="2000" i="0" u="none" strike="noStrike" kern="1200" cap="none" spc="0" normalizeH="0" baseline="0" noProof="0" dirty="0">
                <a:ln>
                  <a:noFill/>
                </a:ln>
                <a:solidFill>
                  <a:prstClr val="black"/>
                </a:solidFill>
                <a:effectLst/>
                <a:uLnTx/>
                <a:uFillTx/>
                <a:ea typeface="+mn-ea"/>
                <a:cs typeface="Arial"/>
              </a:rPr>
              <a:t>Turns have to be 90 degree turns</a:t>
            </a:r>
          </a:p>
          <a:p>
            <a:pPr lvl="1"/>
            <a:r>
              <a:rPr lang="en-US" sz="2000" b="1" dirty="0">
                <a:solidFill>
                  <a:prstClr val="black"/>
                </a:solidFill>
                <a:cs typeface="Arial"/>
              </a:rPr>
              <a:t>GG0170RR1: Indicate type of wheelchair or Scooter</a:t>
            </a:r>
            <a:r>
              <a:rPr lang="en-US" sz="2000" dirty="0">
                <a:solidFill>
                  <a:prstClr val="black"/>
                </a:solidFill>
                <a:cs typeface="Arial"/>
              </a:rPr>
              <a:t>-1. Manual 2. Motorized</a:t>
            </a:r>
          </a:p>
          <a:p>
            <a:pPr lvl="1"/>
            <a:endParaRPr kumimoji="0" lang="en-US" sz="800" b="1" i="0" u="none" strike="noStrike" kern="1200" cap="none" spc="0" normalizeH="0" baseline="0" noProof="0" dirty="0">
              <a:ln>
                <a:noFill/>
              </a:ln>
              <a:solidFill>
                <a:prstClr val="black"/>
              </a:solidFill>
              <a:effectLst/>
              <a:uLnTx/>
              <a:uFillTx/>
              <a:ea typeface="+mn-ea"/>
              <a:cs typeface="Arial"/>
            </a:endParaRPr>
          </a:p>
          <a:p>
            <a:r>
              <a:rPr lang="en-US" sz="2200" b="1" dirty="0">
                <a:solidFill>
                  <a:prstClr val="black"/>
                </a:solidFill>
                <a:cs typeface="Arial"/>
              </a:rPr>
              <a:t>GG0170S:  Wheel 150’</a:t>
            </a:r>
          </a:p>
          <a:p>
            <a:pPr marL="914400" lvl="1" indent="-457200">
              <a:buFont typeface="+mj-lt"/>
              <a:buAutoNum type="arabicPeriod"/>
            </a:pPr>
            <a:r>
              <a:rPr lang="en-US" sz="2000" dirty="0">
                <a:solidFill>
                  <a:prstClr val="black"/>
                </a:solidFill>
                <a:cs typeface="Arial"/>
              </a:rPr>
              <a:t>Once seated in wheelchair/scooter, the ability to wheel at least 150’ in corridor or similar space</a:t>
            </a:r>
          </a:p>
          <a:p>
            <a:r>
              <a:rPr lang="en-US" sz="2200" b="1" dirty="0">
                <a:solidFill>
                  <a:prstClr val="black"/>
                </a:solidFill>
                <a:cs typeface="Arial"/>
              </a:rPr>
              <a:t>GG0170SS1: Indicate type of wheelchair or Scooter</a:t>
            </a:r>
            <a:r>
              <a:rPr lang="en-US" sz="2200" dirty="0">
                <a:solidFill>
                  <a:prstClr val="black"/>
                </a:solidFill>
                <a:cs typeface="Arial"/>
              </a:rPr>
              <a:t>-</a:t>
            </a:r>
            <a:r>
              <a:rPr lang="en-US" sz="2000" dirty="0">
                <a:solidFill>
                  <a:prstClr val="black"/>
                </a:solidFill>
                <a:cs typeface="Arial"/>
              </a:rPr>
              <a:t>1. Manual 2. Motorized</a:t>
            </a:r>
          </a:p>
        </p:txBody>
      </p:sp>
    </p:spTree>
    <p:extLst>
      <p:ext uri="{BB962C8B-B14F-4D97-AF65-F5344CB8AC3E}">
        <p14:creationId xmlns:p14="http://schemas.microsoft.com/office/powerpoint/2010/main" val="24285331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10" name="Title 9">
            <a:extLst>
              <a:ext uri="{FF2B5EF4-FFF2-40B4-BE49-F238E27FC236}">
                <a16:creationId xmlns:a16="http://schemas.microsoft.com/office/drawing/2014/main" id="{ECD016C3-DEC8-451D-8196-D40EF4DDEF49}"/>
              </a:ext>
            </a:extLst>
          </p:cNvPr>
          <p:cNvSpPr>
            <a:spLocks noGrp="1"/>
          </p:cNvSpPr>
          <p:nvPr>
            <p:ph type="title"/>
          </p:nvPr>
        </p:nvSpPr>
        <p:spPr>
          <a:xfrm>
            <a:off x="617123" y="150251"/>
            <a:ext cx="10231583" cy="878541"/>
          </a:xfrm>
        </p:spPr>
        <p:txBody>
          <a:bodyPr>
            <a:normAutofit/>
          </a:bodyPr>
          <a:lstStyle/>
          <a:p>
            <a:r>
              <a:rPr lang="en-US" dirty="0">
                <a:latin typeface="+mn-lt"/>
              </a:rPr>
              <a:t>Section GG: Mobility Coding Tips</a:t>
            </a:r>
          </a:p>
        </p:txBody>
      </p:sp>
      <p:sp>
        <p:nvSpPr>
          <p:cNvPr id="2" name="TextBox 1">
            <a:extLst>
              <a:ext uri="{FF2B5EF4-FFF2-40B4-BE49-F238E27FC236}">
                <a16:creationId xmlns:a16="http://schemas.microsoft.com/office/drawing/2014/main" id="{C8FEA5E8-3ADB-4DF5-CB2A-E009157D924A}"/>
              </a:ext>
            </a:extLst>
          </p:cNvPr>
          <p:cNvSpPr txBox="1"/>
          <p:nvPr/>
        </p:nvSpPr>
        <p:spPr>
          <a:xfrm>
            <a:off x="535459" y="1028792"/>
            <a:ext cx="11121081" cy="5885714"/>
          </a:xfrm>
          <a:prstGeom prst="rect">
            <a:avLst/>
          </a:prstGeom>
          <a:noFill/>
        </p:spPr>
        <p:txBody>
          <a:bodyPr wrap="square">
            <a:spAutoFit/>
          </a:bodyPr>
          <a:lstStyle/>
          <a:p>
            <a:pPr>
              <a:lnSpc>
                <a:spcPct val="90000"/>
              </a:lnSpc>
              <a:spcBef>
                <a:spcPts val="500"/>
              </a:spcBef>
              <a:defRPr/>
            </a:pPr>
            <a:r>
              <a:rPr lang="en-US" sz="2200" b="1" dirty="0"/>
              <a:t>GG0170C: </a:t>
            </a:r>
            <a:r>
              <a:rPr lang="en-US" sz="2200" b="1" dirty="0">
                <a:solidFill>
                  <a:prstClr val="black"/>
                </a:solidFill>
                <a:latin typeface="Calibri" panose="020F0502020204030204"/>
              </a:rPr>
              <a:t>Lying to sitting on side of bed</a:t>
            </a:r>
            <a:r>
              <a:rPr lang="en-US" sz="2200" dirty="0">
                <a:solidFill>
                  <a:prstClr val="black"/>
                </a:solidFill>
                <a:latin typeface="Calibri" panose="020F0502020204030204"/>
              </a:rPr>
              <a:t>: Includes transitions from lying on their back to sitting on side of bed and sitting upright on the bed without back support.</a:t>
            </a:r>
          </a:p>
          <a:p>
            <a:pPr>
              <a:lnSpc>
                <a:spcPct val="90000"/>
              </a:lnSpc>
              <a:spcBef>
                <a:spcPts val="500"/>
              </a:spcBef>
              <a:defRPr/>
            </a:pPr>
            <a:r>
              <a:rPr lang="en-US" sz="2000" i="1" dirty="0">
                <a:solidFill>
                  <a:prstClr val="black"/>
                </a:solidFill>
                <a:latin typeface="Calibri" panose="020F0502020204030204"/>
              </a:rPr>
              <a:t>If the resident does not sleep in a bed, clinicians should assess bed mobility activities using the alternative furniture on which the resident sleeps (for example, a recliner).</a:t>
            </a:r>
          </a:p>
          <a:p>
            <a:pPr marL="685800" lvl="1" indent="-228600">
              <a:lnSpc>
                <a:spcPct val="90000"/>
              </a:lnSpc>
              <a:spcBef>
                <a:spcPts val="500"/>
              </a:spcBef>
              <a:buFont typeface="Arial" panose="020B0604020202020204" pitchFamily="34" charset="0"/>
              <a:buChar char="•"/>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Clinical judgement should be used for what is considered “lying” position for a resident</a:t>
            </a:r>
          </a:p>
          <a:p>
            <a:pPr marL="685800" lvl="1" indent="-228600">
              <a:lnSpc>
                <a:spcPct val="90000"/>
              </a:lnSpc>
              <a:spcBef>
                <a:spcPts val="500"/>
              </a:spcBef>
              <a:buFont typeface="Arial" panose="020B0604020202020204" pitchFamily="34" charset="0"/>
              <a:buChar char="•"/>
              <a:defRPr/>
            </a:pPr>
            <a:r>
              <a:rPr lang="en-US" sz="2000" dirty="0">
                <a:solidFill>
                  <a:prstClr val="black"/>
                </a:solidFill>
                <a:latin typeface="Calibri" panose="020F0502020204030204"/>
              </a:rPr>
              <a:t>Back support-any object/person providing support for back</a:t>
            </a:r>
          </a:p>
          <a:p>
            <a:pPr marL="685800" lvl="1" indent="-228600">
              <a:lnSpc>
                <a:spcPct val="90000"/>
              </a:lnSpc>
              <a:spcBef>
                <a:spcPts val="500"/>
              </a:spcBef>
              <a:buFont typeface="Arial" panose="020B0604020202020204" pitchFamily="34" charset="0"/>
              <a:buChar char="•"/>
              <a:defRPr/>
            </a:pPr>
            <a:r>
              <a:rPr lang="en-US" sz="2000" dirty="0">
                <a:solidFill>
                  <a:prstClr val="black"/>
                </a:solidFill>
                <a:latin typeface="Calibri" panose="020F0502020204030204"/>
              </a:rPr>
              <a:t>If bed mobility cannot be assessed due to having head of bed elevated for a medical condition, GG0170A Roll left and right, GG0170B Sit to lying, GG0170C lying to sit would all be coded 88</a:t>
            </a:r>
          </a:p>
          <a:p>
            <a:pPr marL="685800" lvl="1" indent="-228600">
              <a:lnSpc>
                <a:spcPct val="90000"/>
              </a:lnSpc>
              <a:spcBef>
                <a:spcPts val="500"/>
              </a:spcBef>
              <a:buFont typeface="Arial" panose="020B0604020202020204" pitchFamily="34" charset="0"/>
              <a:buChar char="•"/>
              <a:defRPr/>
            </a:pPr>
            <a:endParaRPr lang="en-US" sz="600" dirty="0">
              <a:solidFill>
                <a:prstClr val="black"/>
              </a:solidFill>
              <a:latin typeface="Calibri" panose="020F0502020204030204"/>
            </a:endParaRPr>
          </a:p>
          <a:p>
            <a:pPr>
              <a:lnSpc>
                <a:spcPct val="90000"/>
              </a:lnSpc>
              <a:spcBef>
                <a:spcPts val="500"/>
              </a:spcBef>
              <a:defRPr/>
            </a:pPr>
            <a:r>
              <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rPr>
              <a:t>GG0170D: Sit to stand</a:t>
            </a: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 If sit to stand lift is used and 2 helpers are needed to assist with the lift, code 01, Dependent</a:t>
            </a:r>
          </a:p>
          <a:p>
            <a:pPr marL="800100" lvl="1" indent="-342900">
              <a:lnSpc>
                <a:spcPct val="90000"/>
              </a:lnSpc>
              <a:spcBef>
                <a:spcPts val="500"/>
              </a:spcBef>
              <a:buFont typeface="Arial" panose="020B0604020202020204" pitchFamily="34" charset="0"/>
              <a:buChar char="•"/>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The activity includes the resident coming to a standing position from any sitting surface.</a:t>
            </a:r>
          </a:p>
          <a:p>
            <a:pPr marL="800100" lvl="1" indent="-342900">
              <a:lnSpc>
                <a:spcPct val="90000"/>
              </a:lnSpc>
              <a:spcBef>
                <a:spcPts val="500"/>
              </a:spcBef>
              <a:buFont typeface="Arial" panose="020B0604020202020204" pitchFamily="34" charset="0"/>
              <a:buChar char="•"/>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If a full-body mechanical lift is used to assist in transferring a resident for a chair/bed-to-chair transfer, code GG0170D, Sit to stand with the appropriate “activity not attempted” code.</a:t>
            </a:r>
          </a:p>
          <a:p>
            <a:pPr marL="800100" lvl="1" indent="-342900">
              <a:lnSpc>
                <a:spcPct val="90000"/>
              </a:lnSpc>
              <a:spcBef>
                <a:spcPts val="500"/>
              </a:spcBef>
              <a:buFont typeface="Arial" panose="020B0604020202020204" pitchFamily="34" charset="0"/>
              <a:buChar char="•"/>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Code as 05, Setup or clean-up assistance, if the only help a resident requires to complete the sit-to-stand activity is for a helper to retrieve an assistive device or adaptive equipment, such as a walker or ankle-foot orthosis.</a:t>
            </a:r>
          </a:p>
          <a:p>
            <a:pPr>
              <a:lnSpc>
                <a:spcPct val="90000"/>
              </a:lnSpc>
              <a:spcBef>
                <a:spcPts val="500"/>
              </a:spcBef>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24578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diagram&#10;&#10;Description automatically generated">
            <a:extLst>
              <a:ext uri="{FF2B5EF4-FFF2-40B4-BE49-F238E27FC236}">
                <a16:creationId xmlns:a16="http://schemas.microsoft.com/office/drawing/2014/main" id="{CEF3C5DB-C560-F6EA-A667-80F96F06B7D4}"/>
              </a:ext>
            </a:extLst>
          </p:cNvPr>
          <p:cNvPicPr>
            <a:picLocks noChangeAspect="1"/>
          </p:cNvPicPr>
          <p:nvPr/>
        </p:nvPicPr>
        <p:blipFill>
          <a:blip r:embed="rId3">
            <a:alphaModFix amt="5000"/>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230490" y="1252958"/>
            <a:ext cx="5481024" cy="4504790"/>
          </a:xfrm>
          <a:prstGeom prst="rect">
            <a:avLst/>
          </a:prstGeom>
        </p:spPr>
      </p:pic>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10" name="Title 9">
            <a:extLst>
              <a:ext uri="{FF2B5EF4-FFF2-40B4-BE49-F238E27FC236}">
                <a16:creationId xmlns:a16="http://schemas.microsoft.com/office/drawing/2014/main" id="{ECD016C3-DEC8-451D-8196-D40EF4DDEF49}"/>
              </a:ext>
            </a:extLst>
          </p:cNvPr>
          <p:cNvSpPr>
            <a:spLocks noGrp="1"/>
          </p:cNvSpPr>
          <p:nvPr>
            <p:ph type="title"/>
          </p:nvPr>
        </p:nvSpPr>
        <p:spPr>
          <a:xfrm>
            <a:off x="407058" y="164643"/>
            <a:ext cx="10231583" cy="878541"/>
          </a:xfrm>
        </p:spPr>
        <p:txBody>
          <a:bodyPr>
            <a:normAutofit/>
          </a:bodyPr>
          <a:lstStyle/>
          <a:p>
            <a:r>
              <a:rPr lang="en-US" dirty="0">
                <a:latin typeface="+mn-lt"/>
              </a:rPr>
              <a:t>Section GG: Mobility Coding Tips</a:t>
            </a:r>
          </a:p>
        </p:txBody>
      </p:sp>
      <p:sp>
        <p:nvSpPr>
          <p:cNvPr id="2" name="TextBox 1">
            <a:extLst>
              <a:ext uri="{FF2B5EF4-FFF2-40B4-BE49-F238E27FC236}">
                <a16:creationId xmlns:a16="http://schemas.microsoft.com/office/drawing/2014/main" id="{C8FEA5E8-3ADB-4DF5-CB2A-E009157D924A}"/>
              </a:ext>
            </a:extLst>
          </p:cNvPr>
          <p:cNvSpPr txBox="1"/>
          <p:nvPr/>
        </p:nvSpPr>
        <p:spPr>
          <a:xfrm>
            <a:off x="617123" y="1113109"/>
            <a:ext cx="10515600" cy="4640758"/>
          </a:xfrm>
          <a:prstGeom prst="rect">
            <a:avLst/>
          </a:prstGeom>
          <a:noFill/>
        </p:spPr>
        <p:txBody>
          <a:bodyPr wrap="square">
            <a:spAutoFit/>
          </a:bodyPr>
          <a:lstStyle/>
          <a:p>
            <a:pPr>
              <a:lnSpc>
                <a:spcPct val="90000"/>
              </a:lnSpc>
              <a:spcBef>
                <a:spcPts val="500"/>
              </a:spcBef>
              <a:defRPr/>
            </a:pPr>
            <a:r>
              <a:rPr lang="en-US" sz="2200" b="1" dirty="0">
                <a:solidFill>
                  <a:prstClr val="black"/>
                </a:solidFill>
                <a:latin typeface="Calibri" panose="020F0502020204030204"/>
              </a:rPr>
              <a:t>GG0170E: Chair/bed to chair transfer:</a:t>
            </a:r>
            <a:r>
              <a:rPr lang="en-US" sz="2200" dirty="0">
                <a:solidFill>
                  <a:prstClr val="black"/>
                </a:solidFill>
                <a:latin typeface="Calibri" panose="020F0502020204030204"/>
              </a:rPr>
              <a:t>  Begins with resident sitting in upright position on one surface and returning to sitting in upright position to another surface</a:t>
            </a:r>
          </a:p>
          <a:p>
            <a:pPr marL="800100" lvl="1" indent="-342900">
              <a:lnSpc>
                <a:spcPct val="90000"/>
              </a:lnSpc>
              <a:spcBef>
                <a:spcPts val="500"/>
              </a:spcBef>
              <a:buFont typeface="Arial" panose="020B0604020202020204" pitchFamily="34" charset="0"/>
              <a:buChar char="•"/>
              <a:defRPr/>
            </a:pPr>
            <a:r>
              <a:rPr lang="en-US" sz="2000" dirty="0">
                <a:solidFill>
                  <a:prstClr val="black"/>
                </a:solidFill>
                <a:latin typeface="Calibri" panose="020F0502020204030204"/>
              </a:rPr>
              <a:t>Depending on the resident’s abilities, the transfer may be a stand-pivot, squat-pivot, or a slide board transfer.</a:t>
            </a:r>
          </a:p>
          <a:p>
            <a:pPr marL="800100" lvl="1" indent="-342900">
              <a:lnSpc>
                <a:spcPct val="90000"/>
              </a:lnSpc>
              <a:spcBef>
                <a:spcPts val="500"/>
              </a:spcBef>
              <a:buFont typeface="Arial" panose="020B0604020202020204" pitchFamily="34" charset="0"/>
              <a:buChar char="•"/>
              <a:defRPr/>
            </a:pPr>
            <a:r>
              <a:rPr lang="en-US" sz="2000" dirty="0">
                <a:solidFill>
                  <a:prstClr val="black"/>
                </a:solidFill>
                <a:latin typeface="Calibri" panose="020F0502020204030204"/>
              </a:rPr>
              <a:t>If a mechanical lift is used to assist in transferring a resident for a chair/bed-to-chair transfer and two helpers are needed to assist with the mechanical lift transfer, then code as 01, Dependent, even if the resident assists with any part of the chair/bed-to-chair transfer.</a:t>
            </a:r>
          </a:p>
          <a:p>
            <a:pPr marL="800100" lvl="1" indent="-342900">
              <a:lnSpc>
                <a:spcPct val="90000"/>
              </a:lnSpc>
              <a:spcBef>
                <a:spcPts val="500"/>
              </a:spcBef>
              <a:buFont typeface="Arial" panose="020B0604020202020204" pitchFamily="34" charset="0"/>
              <a:buChar char="•"/>
              <a:defRPr/>
            </a:pPr>
            <a:endParaRPr lang="en-US" sz="600" dirty="0">
              <a:solidFill>
                <a:prstClr val="black"/>
              </a:solidFill>
              <a:latin typeface="Calibri" panose="020F0502020204030204"/>
            </a:endParaRPr>
          </a:p>
          <a:p>
            <a:pPr>
              <a:lnSpc>
                <a:spcPct val="90000"/>
              </a:lnSpc>
              <a:spcBef>
                <a:spcPts val="500"/>
              </a:spcBef>
              <a:defRPr/>
            </a:pPr>
            <a:r>
              <a:rPr lang="en-US" sz="2200" b="1" dirty="0">
                <a:solidFill>
                  <a:prstClr val="black"/>
                </a:solidFill>
                <a:latin typeface="Calibri" panose="020F0502020204030204"/>
              </a:rPr>
              <a:t>GG0170F: Toilet transfers:</a:t>
            </a:r>
            <a:r>
              <a:rPr lang="en-US" sz="2200" dirty="0">
                <a:solidFill>
                  <a:prstClr val="black"/>
                </a:solidFill>
                <a:latin typeface="Calibri" panose="020F0502020204030204"/>
              </a:rPr>
              <a:t>  the ability to get on and off commode</a:t>
            </a:r>
          </a:p>
          <a:p>
            <a:pPr marL="800100" lvl="1" indent="-342900">
              <a:lnSpc>
                <a:spcPct val="90000"/>
              </a:lnSpc>
              <a:spcBef>
                <a:spcPts val="500"/>
              </a:spcBef>
              <a:buFont typeface="Arial" panose="020B0604020202020204" pitchFamily="34" charset="0"/>
              <a:buChar char="•"/>
              <a:defRPr/>
            </a:pPr>
            <a:r>
              <a:rPr lang="en-US" sz="2000" dirty="0">
                <a:solidFill>
                  <a:prstClr val="black"/>
                </a:solidFill>
                <a:latin typeface="Calibri" panose="020F0502020204030204"/>
              </a:rPr>
              <a:t>If resident uses bedpan due to medical condition, code 88</a:t>
            </a:r>
          </a:p>
          <a:p>
            <a:pPr marL="800100" lvl="1" indent="-342900">
              <a:lnSpc>
                <a:spcPct val="90000"/>
              </a:lnSpc>
              <a:spcBef>
                <a:spcPts val="500"/>
              </a:spcBef>
              <a:buFont typeface="Arial" panose="020B0604020202020204" pitchFamily="34" charset="0"/>
              <a:buChar char="•"/>
              <a:defRPr/>
            </a:pPr>
            <a:r>
              <a:rPr lang="en-US" sz="2000" dirty="0">
                <a:solidFill>
                  <a:prstClr val="black"/>
                </a:solidFill>
                <a:latin typeface="Calibri" panose="020F0502020204030204"/>
              </a:rPr>
              <a:t>Code as 05, Setup or clean-up assistance, if the resident requires a helper to position/set up the bedside commode before and/or after the resident’s bed-to-commode transfers (place at an accessible angle/location next to the bed) and the resident does not require helper assistance during Toilet transfers.</a:t>
            </a:r>
          </a:p>
          <a:p>
            <a:pPr lvl="2">
              <a:lnSpc>
                <a:spcPct val="90000"/>
              </a:lnSpc>
              <a:spcBef>
                <a:spcPts val="500"/>
              </a:spcBef>
              <a:defRPr/>
            </a:pPr>
            <a:endParaRPr lang="en-US" sz="2400" dirty="0">
              <a:solidFill>
                <a:prstClr val="black"/>
              </a:solidFill>
              <a:latin typeface="Calibri" panose="020F0502020204030204"/>
            </a:endParaRPr>
          </a:p>
        </p:txBody>
      </p:sp>
    </p:spTree>
    <p:extLst>
      <p:ext uri="{BB962C8B-B14F-4D97-AF65-F5344CB8AC3E}">
        <p14:creationId xmlns:p14="http://schemas.microsoft.com/office/powerpoint/2010/main" val="29920093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10" name="Title 9">
            <a:extLst>
              <a:ext uri="{FF2B5EF4-FFF2-40B4-BE49-F238E27FC236}">
                <a16:creationId xmlns:a16="http://schemas.microsoft.com/office/drawing/2014/main" id="{ECD016C3-DEC8-451D-8196-D40EF4DDEF49}"/>
              </a:ext>
            </a:extLst>
          </p:cNvPr>
          <p:cNvSpPr>
            <a:spLocks noGrp="1"/>
          </p:cNvSpPr>
          <p:nvPr>
            <p:ph type="title"/>
          </p:nvPr>
        </p:nvSpPr>
        <p:spPr>
          <a:xfrm>
            <a:off x="617123" y="413141"/>
            <a:ext cx="10231583" cy="878541"/>
          </a:xfrm>
        </p:spPr>
        <p:txBody>
          <a:bodyPr>
            <a:normAutofit/>
          </a:bodyPr>
          <a:lstStyle/>
          <a:p>
            <a:r>
              <a:rPr lang="en-US" dirty="0">
                <a:latin typeface="+mn-lt"/>
              </a:rPr>
              <a:t>Section GG: Mobility Coding Tips</a:t>
            </a:r>
          </a:p>
        </p:txBody>
      </p:sp>
      <p:sp>
        <p:nvSpPr>
          <p:cNvPr id="2" name="TextBox 1">
            <a:extLst>
              <a:ext uri="{FF2B5EF4-FFF2-40B4-BE49-F238E27FC236}">
                <a16:creationId xmlns:a16="http://schemas.microsoft.com/office/drawing/2014/main" id="{C8FEA5E8-3ADB-4DF5-CB2A-E009157D924A}"/>
              </a:ext>
            </a:extLst>
          </p:cNvPr>
          <p:cNvSpPr txBox="1"/>
          <p:nvPr/>
        </p:nvSpPr>
        <p:spPr>
          <a:xfrm>
            <a:off x="617123" y="1318660"/>
            <a:ext cx="11264985" cy="4519699"/>
          </a:xfrm>
          <a:prstGeom prst="rect">
            <a:avLst/>
          </a:prstGeom>
          <a:noFill/>
        </p:spPr>
        <p:txBody>
          <a:bodyPr wrap="square">
            <a:spAutoFit/>
          </a:bodyPr>
          <a:lstStyle/>
          <a:p>
            <a:pPr>
              <a:lnSpc>
                <a:spcPct val="90000"/>
              </a:lnSpc>
              <a:spcBef>
                <a:spcPts val="500"/>
              </a:spcBef>
              <a:defRPr/>
            </a:pPr>
            <a:r>
              <a:rPr lang="en-US" sz="2400" b="1" dirty="0"/>
              <a:t>GG0170FF:  Tub/shower transfer</a:t>
            </a:r>
            <a:r>
              <a:rPr lang="en-US" sz="2400" dirty="0"/>
              <a:t>: includes ability to get in and out of tub or shower-do not include washing, rinsing or drying</a:t>
            </a:r>
          </a:p>
          <a:p>
            <a:pPr>
              <a:lnSpc>
                <a:spcPct val="90000"/>
              </a:lnSpc>
              <a:spcBef>
                <a:spcPts val="500"/>
              </a:spcBef>
              <a:defRPr/>
            </a:pPr>
            <a:endParaRPr lang="en-US" sz="600" b="1" dirty="0"/>
          </a:p>
          <a:p>
            <a:pPr>
              <a:lnSpc>
                <a:spcPct val="90000"/>
              </a:lnSpc>
              <a:spcBef>
                <a:spcPts val="500"/>
              </a:spcBef>
              <a:defRPr/>
            </a:pPr>
            <a:r>
              <a:rPr lang="en-US" sz="2400" b="1" dirty="0"/>
              <a:t>GG0170G: </a:t>
            </a:r>
            <a:r>
              <a:rPr lang="en-US" sz="2400" b="1" dirty="0">
                <a:solidFill>
                  <a:prstClr val="black"/>
                </a:solidFill>
                <a:latin typeface="Calibri" panose="020F0502020204030204"/>
              </a:rPr>
              <a:t>Car transfer</a:t>
            </a:r>
            <a:r>
              <a:rPr lang="en-US" sz="2400" dirty="0">
                <a:solidFill>
                  <a:prstClr val="black"/>
                </a:solidFill>
                <a:latin typeface="Calibri" panose="020F0502020204030204"/>
              </a:rPr>
              <a:t>: ability to transfer in and out of a car or van on the passenger side</a:t>
            </a:r>
            <a:endParaRPr lang="en-US" sz="600" dirty="0">
              <a:solidFill>
                <a:prstClr val="black"/>
              </a:solidFill>
              <a:latin typeface="Calibri" panose="020F0502020204030204"/>
            </a:endParaRPr>
          </a:p>
          <a:p>
            <a:pPr marL="800100" lvl="1" indent="-342900">
              <a:lnSpc>
                <a:spcPct val="90000"/>
              </a:lnSpc>
              <a:spcBef>
                <a:spcPts val="500"/>
              </a:spcBef>
              <a:buFont typeface="Arial" panose="020B0604020202020204" pitchFamily="34" charset="0"/>
              <a:buChar char="•"/>
              <a:defRPr/>
            </a:pPr>
            <a:r>
              <a:rPr lang="en-US" sz="2400" dirty="0">
                <a:solidFill>
                  <a:prstClr val="black"/>
                </a:solidFill>
                <a:latin typeface="Calibri" panose="020F0502020204030204"/>
              </a:rPr>
              <a:t>Use of indoor car can be used as long as similar features of a real car</a:t>
            </a:r>
          </a:p>
          <a:p>
            <a:pPr marL="800100" lvl="1" indent="-342900">
              <a:lnSpc>
                <a:spcPct val="90000"/>
              </a:lnSpc>
              <a:spcBef>
                <a:spcPts val="500"/>
              </a:spcBef>
              <a:buFont typeface="Arial" panose="020B0604020202020204" pitchFamily="34" charset="0"/>
              <a:buChar char="•"/>
              <a:defRPr/>
            </a:pPr>
            <a:r>
              <a:rPr lang="en-US" sz="2400" dirty="0">
                <a:solidFill>
                  <a:prstClr val="black"/>
                </a:solidFill>
                <a:latin typeface="Calibri" panose="020F0502020204030204"/>
              </a:rPr>
              <a:t>Does not include transfers to driver’s seat, opening/closing door, fastening/ unfastening seatbelt</a:t>
            </a:r>
          </a:p>
          <a:p>
            <a:pPr marL="1257300" lvl="2" indent="-342900">
              <a:lnSpc>
                <a:spcPct val="90000"/>
              </a:lnSpc>
              <a:spcBef>
                <a:spcPts val="500"/>
              </a:spcBef>
              <a:buFont typeface="Arial" panose="020B0604020202020204" pitchFamily="34" charset="0"/>
              <a:buChar char="•"/>
              <a:defRPr/>
            </a:pPr>
            <a:endParaRPr lang="en-US" sz="800" dirty="0">
              <a:solidFill>
                <a:prstClr val="black"/>
              </a:solidFill>
              <a:latin typeface="Calibri" panose="020F0502020204030204"/>
            </a:endParaRPr>
          </a:p>
          <a:p>
            <a:pPr>
              <a:lnSpc>
                <a:spcPct val="90000"/>
              </a:lnSpc>
              <a:spcBef>
                <a:spcPts val="500"/>
              </a:spcBef>
              <a:defRPr/>
            </a:pPr>
            <a:r>
              <a:rPr lang="en-US" sz="2400" b="1" dirty="0">
                <a:solidFill>
                  <a:prstClr val="black"/>
                </a:solidFill>
                <a:latin typeface="Calibri" panose="020F0502020204030204"/>
              </a:rPr>
              <a:t>GG0170I-L: Walking Items:  </a:t>
            </a:r>
            <a:r>
              <a:rPr lang="en-US" sz="2400" dirty="0">
                <a:solidFill>
                  <a:prstClr val="black"/>
                </a:solidFill>
                <a:latin typeface="Calibri" panose="020F0502020204030204"/>
              </a:rPr>
              <a:t>Walk 10 feet, Walk 50 feet with 2 turns, Walk 150 feet</a:t>
            </a:r>
          </a:p>
          <a:p>
            <a:pPr marL="800100" lvl="1" indent="-342900">
              <a:lnSpc>
                <a:spcPct val="90000"/>
              </a:lnSpc>
              <a:spcBef>
                <a:spcPts val="500"/>
              </a:spcBef>
              <a:buFont typeface="Arial" panose="020B0604020202020204" pitchFamily="34" charset="0"/>
              <a:buChar char="•"/>
              <a:defRPr/>
            </a:pPr>
            <a:r>
              <a:rPr lang="en-US" sz="2400" dirty="0">
                <a:solidFill>
                  <a:prstClr val="black"/>
                </a:solidFill>
                <a:latin typeface="Calibri" panose="020F0502020204030204"/>
              </a:rPr>
              <a:t>Walking activities do not need to occur during one session.</a:t>
            </a:r>
          </a:p>
          <a:p>
            <a:pPr marL="800100" lvl="1" indent="-342900">
              <a:lnSpc>
                <a:spcPct val="90000"/>
              </a:lnSpc>
              <a:spcBef>
                <a:spcPts val="500"/>
              </a:spcBef>
              <a:buFont typeface="Arial" panose="020B0604020202020204" pitchFamily="34" charset="0"/>
              <a:buChar char="•"/>
              <a:defRPr/>
            </a:pPr>
            <a:r>
              <a:rPr lang="en-US" sz="2400" dirty="0">
                <a:solidFill>
                  <a:prstClr val="black"/>
                </a:solidFill>
                <a:latin typeface="Calibri" panose="020F0502020204030204"/>
              </a:rPr>
              <a:t>When coding these items do not use parallel bars</a:t>
            </a:r>
          </a:p>
          <a:p>
            <a:pPr marL="800100" lvl="1" indent="-342900">
              <a:lnSpc>
                <a:spcPct val="90000"/>
              </a:lnSpc>
              <a:spcBef>
                <a:spcPts val="500"/>
              </a:spcBef>
              <a:buFont typeface="Arial" panose="020B0604020202020204" pitchFamily="34" charset="0"/>
              <a:buChar char="•"/>
              <a:defRPr/>
            </a:pPr>
            <a:r>
              <a:rPr lang="en-US" sz="2400" dirty="0">
                <a:solidFill>
                  <a:prstClr val="black"/>
                </a:solidFill>
                <a:latin typeface="Calibri" panose="020F0502020204030204"/>
              </a:rPr>
              <a:t>Turns in GG0170J, Walk 50 feet with 2 turns are 90 degree turns; may be in the same or different direction</a:t>
            </a:r>
          </a:p>
        </p:txBody>
      </p:sp>
    </p:spTree>
    <p:extLst>
      <p:ext uri="{BB962C8B-B14F-4D97-AF65-F5344CB8AC3E}">
        <p14:creationId xmlns:p14="http://schemas.microsoft.com/office/powerpoint/2010/main" val="36169385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10" name="Title 9">
            <a:extLst>
              <a:ext uri="{FF2B5EF4-FFF2-40B4-BE49-F238E27FC236}">
                <a16:creationId xmlns:a16="http://schemas.microsoft.com/office/drawing/2014/main" id="{ECD016C3-DEC8-451D-8196-D40EF4DDEF49}"/>
              </a:ext>
            </a:extLst>
          </p:cNvPr>
          <p:cNvSpPr>
            <a:spLocks noGrp="1"/>
          </p:cNvSpPr>
          <p:nvPr>
            <p:ph type="title"/>
          </p:nvPr>
        </p:nvSpPr>
        <p:spPr>
          <a:xfrm>
            <a:off x="463507" y="347701"/>
            <a:ext cx="10231583" cy="878541"/>
          </a:xfrm>
        </p:spPr>
        <p:txBody>
          <a:bodyPr>
            <a:normAutofit/>
          </a:bodyPr>
          <a:lstStyle/>
          <a:p>
            <a:r>
              <a:rPr lang="en-US" dirty="0">
                <a:latin typeface="+mn-lt"/>
              </a:rPr>
              <a:t>Section GG: Mobility Coding Tips</a:t>
            </a:r>
          </a:p>
        </p:txBody>
      </p:sp>
      <p:sp>
        <p:nvSpPr>
          <p:cNvPr id="2" name="TextBox 1">
            <a:extLst>
              <a:ext uri="{FF2B5EF4-FFF2-40B4-BE49-F238E27FC236}">
                <a16:creationId xmlns:a16="http://schemas.microsoft.com/office/drawing/2014/main" id="{C8FEA5E8-3ADB-4DF5-CB2A-E009157D924A}"/>
              </a:ext>
            </a:extLst>
          </p:cNvPr>
          <p:cNvSpPr txBox="1"/>
          <p:nvPr/>
        </p:nvSpPr>
        <p:spPr>
          <a:xfrm>
            <a:off x="463507" y="1415785"/>
            <a:ext cx="11264985" cy="4152419"/>
          </a:xfrm>
          <a:prstGeom prst="rect">
            <a:avLst/>
          </a:prstGeom>
          <a:noFill/>
        </p:spPr>
        <p:txBody>
          <a:bodyPr wrap="square">
            <a:spAutoFit/>
          </a:bodyPr>
          <a:lstStyle/>
          <a:p>
            <a:pPr>
              <a:lnSpc>
                <a:spcPct val="90000"/>
              </a:lnSpc>
              <a:spcBef>
                <a:spcPts val="500"/>
              </a:spcBef>
              <a:defRPr/>
            </a:pPr>
            <a:r>
              <a:rPr lang="en-US" sz="2400" b="1" dirty="0">
                <a:solidFill>
                  <a:prstClr val="black"/>
                </a:solidFill>
                <a:latin typeface="Calibri" panose="020F0502020204030204"/>
              </a:rPr>
              <a:t>GG0170M-O: Step Items:  </a:t>
            </a:r>
            <a:r>
              <a:rPr lang="en-US" sz="2400" dirty="0">
                <a:solidFill>
                  <a:prstClr val="black"/>
                </a:solidFill>
                <a:latin typeface="Calibri" panose="020F0502020204030204"/>
              </a:rPr>
              <a:t>1 step, 4 steps and 12 steps</a:t>
            </a:r>
          </a:p>
          <a:p>
            <a:pPr marL="800100" lvl="1" indent="-342900">
              <a:lnSpc>
                <a:spcPct val="90000"/>
              </a:lnSpc>
              <a:spcBef>
                <a:spcPts val="500"/>
              </a:spcBef>
              <a:buFont typeface="Arial" panose="020B0604020202020204" pitchFamily="34" charset="0"/>
              <a:buChar char="•"/>
              <a:defRPr/>
            </a:pPr>
            <a:r>
              <a:rPr lang="en-US" sz="2400" dirty="0">
                <a:solidFill>
                  <a:prstClr val="black"/>
                </a:solidFill>
                <a:latin typeface="Calibri" panose="020F0502020204030204"/>
              </a:rPr>
              <a:t>If a resident’s environment does not have 12 steps, the combination of going up and down 4 stairs three times consecutively in a safe manner is an acceptable alternative to comply with the intention and meet the requirements of this activity.</a:t>
            </a:r>
          </a:p>
          <a:p>
            <a:pPr marL="800100" lvl="1" indent="-342900">
              <a:lnSpc>
                <a:spcPct val="90000"/>
              </a:lnSpc>
              <a:spcBef>
                <a:spcPts val="500"/>
              </a:spcBef>
              <a:buFont typeface="Arial" panose="020B0604020202020204" pitchFamily="34" charset="0"/>
              <a:buChar char="•"/>
              <a:defRPr/>
            </a:pPr>
            <a:endParaRPr lang="en-US" sz="600" dirty="0">
              <a:solidFill>
                <a:prstClr val="black"/>
              </a:solidFill>
              <a:latin typeface="Calibri" panose="020F0502020204030204"/>
            </a:endParaRPr>
          </a:p>
          <a:p>
            <a:pPr>
              <a:lnSpc>
                <a:spcPct val="90000"/>
              </a:lnSpc>
              <a:spcBef>
                <a:spcPts val="500"/>
              </a:spcBef>
              <a:defRPr/>
            </a:pPr>
            <a:r>
              <a:rPr lang="en-US" sz="2400" b="1" dirty="0">
                <a:solidFill>
                  <a:prstClr val="black"/>
                </a:solidFill>
                <a:latin typeface="Calibri" panose="020F0502020204030204"/>
              </a:rPr>
              <a:t>GG0170P: Picking up and Object:  </a:t>
            </a:r>
            <a:r>
              <a:rPr lang="en-US" sz="2400" dirty="0">
                <a:solidFill>
                  <a:prstClr val="black"/>
                </a:solidFill>
                <a:latin typeface="Calibri" panose="020F0502020204030204"/>
              </a:rPr>
              <a:t>includes resident stooping or bending from a standing position to pick up a small object, such as a spoon.</a:t>
            </a:r>
          </a:p>
          <a:p>
            <a:pPr marL="800100" lvl="1" indent="-342900">
              <a:lnSpc>
                <a:spcPct val="90000"/>
              </a:lnSpc>
              <a:spcBef>
                <a:spcPts val="500"/>
              </a:spcBef>
              <a:buFont typeface="Arial" panose="020B0604020202020204" pitchFamily="34" charset="0"/>
              <a:buChar char="•"/>
              <a:defRPr/>
            </a:pPr>
            <a:r>
              <a:rPr lang="en-US" sz="2400" dirty="0">
                <a:solidFill>
                  <a:prstClr val="black"/>
                </a:solidFill>
                <a:latin typeface="Calibri" panose="020F0502020204030204"/>
              </a:rPr>
              <a:t>Picking up the object must be assessed while the resident is in a standing position. If the resident is not able to stand, the activity did not occur, and the appropriate “not attempted” code would be used.</a:t>
            </a:r>
          </a:p>
          <a:p>
            <a:pPr marL="800100" lvl="1" indent="-342900">
              <a:lnSpc>
                <a:spcPct val="90000"/>
              </a:lnSpc>
              <a:spcBef>
                <a:spcPts val="500"/>
              </a:spcBef>
              <a:buFont typeface="Arial" panose="020B0604020202020204" pitchFamily="34" charset="0"/>
              <a:buChar char="•"/>
              <a:defRPr/>
            </a:pPr>
            <a:r>
              <a:rPr lang="en-US" sz="2400" dirty="0">
                <a:solidFill>
                  <a:prstClr val="black"/>
                </a:solidFill>
                <a:latin typeface="Calibri" panose="020F0502020204030204"/>
              </a:rPr>
              <a:t>Assistive devices and adaptive equipment may be used, for example, a cane to support standing balance and/or a </a:t>
            </a:r>
            <a:r>
              <a:rPr lang="en-US" sz="2400" dirty="0" err="1">
                <a:solidFill>
                  <a:prstClr val="black"/>
                </a:solidFill>
                <a:latin typeface="Calibri" panose="020F0502020204030204"/>
              </a:rPr>
              <a:t>reacher</a:t>
            </a:r>
            <a:r>
              <a:rPr lang="en-US" sz="2400" dirty="0">
                <a:solidFill>
                  <a:prstClr val="black"/>
                </a:solidFill>
                <a:latin typeface="Calibri" panose="020F0502020204030204"/>
              </a:rPr>
              <a:t> to pick up the object.</a:t>
            </a:r>
          </a:p>
        </p:txBody>
      </p:sp>
    </p:spTree>
    <p:extLst>
      <p:ext uri="{BB962C8B-B14F-4D97-AF65-F5344CB8AC3E}">
        <p14:creationId xmlns:p14="http://schemas.microsoft.com/office/powerpoint/2010/main" val="8630767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10" name="Title 9">
            <a:extLst>
              <a:ext uri="{FF2B5EF4-FFF2-40B4-BE49-F238E27FC236}">
                <a16:creationId xmlns:a16="http://schemas.microsoft.com/office/drawing/2014/main" id="{ECD016C3-DEC8-451D-8196-D40EF4DDEF49}"/>
              </a:ext>
            </a:extLst>
          </p:cNvPr>
          <p:cNvSpPr>
            <a:spLocks noGrp="1"/>
          </p:cNvSpPr>
          <p:nvPr>
            <p:ph type="title"/>
          </p:nvPr>
        </p:nvSpPr>
        <p:spPr>
          <a:xfrm>
            <a:off x="617123" y="146537"/>
            <a:ext cx="10231583" cy="878541"/>
          </a:xfrm>
        </p:spPr>
        <p:txBody>
          <a:bodyPr>
            <a:normAutofit/>
          </a:bodyPr>
          <a:lstStyle/>
          <a:p>
            <a:r>
              <a:rPr lang="en-US" dirty="0">
                <a:latin typeface="+mn-lt"/>
              </a:rPr>
              <a:t>Section GG: Mobility Coding Tips</a:t>
            </a:r>
          </a:p>
        </p:txBody>
      </p:sp>
      <p:sp>
        <p:nvSpPr>
          <p:cNvPr id="5" name="TextBox 4">
            <a:extLst>
              <a:ext uri="{FF2B5EF4-FFF2-40B4-BE49-F238E27FC236}">
                <a16:creationId xmlns:a16="http://schemas.microsoft.com/office/drawing/2014/main" id="{727A593D-E453-E514-ADE6-5A318F289A7F}"/>
              </a:ext>
            </a:extLst>
          </p:cNvPr>
          <p:cNvSpPr txBox="1"/>
          <p:nvPr/>
        </p:nvSpPr>
        <p:spPr>
          <a:xfrm>
            <a:off x="1108362" y="1052148"/>
            <a:ext cx="10231582" cy="4893647"/>
          </a:xfrm>
          <a:prstGeom prst="rect">
            <a:avLst/>
          </a:prstGeom>
          <a:noFill/>
        </p:spPr>
        <p:txBody>
          <a:bodyPr wrap="square">
            <a:spAutoFit/>
          </a:bodyPr>
          <a:lstStyle/>
          <a:p>
            <a:r>
              <a:rPr lang="en-US" sz="2400" b="1" dirty="0">
                <a:solidFill>
                  <a:prstClr val="black"/>
                </a:solidFill>
                <a:latin typeface="Calibri" panose="020F0502020204030204"/>
              </a:rPr>
              <a:t>GG0170R and GG0170S: Wheelchair Items:  </a:t>
            </a:r>
            <a:r>
              <a:rPr lang="en-US" sz="2400" dirty="0">
                <a:solidFill>
                  <a:prstClr val="black"/>
                </a:solidFill>
                <a:latin typeface="Calibri" panose="020F0502020204030204"/>
              </a:rPr>
              <a:t>Intent of these items is to assess ability of residents who are learning how to self mobilize using a wheelchair or who used a wheelchair prior to admission</a:t>
            </a:r>
          </a:p>
          <a:p>
            <a:pPr marL="800100" lvl="1" indent="-342900">
              <a:buFont typeface="Arial" panose="020B0604020202020204" pitchFamily="34" charset="0"/>
              <a:buChar char="•"/>
            </a:pPr>
            <a:r>
              <a:rPr lang="en-US" sz="2400" dirty="0">
                <a:solidFill>
                  <a:prstClr val="black"/>
                </a:solidFill>
                <a:latin typeface="Calibri" panose="020F0502020204030204"/>
              </a:rPr>
              <a:t>Do not code w/c mobility if resident uses wheelchair only when transported between locations within the facility or for staff convenience</a:t>
            </a:r>
          </a:p>
          <a:p>
            <a:pPr marL="800100" lvl="1" indent="-342900">
              <a:buFont typeface="Arial" panose="020B0604020202020204" pitchFamily="34" charset="0"/>
              <a:buChar char="•"/>
            </a:pPr>
            <a:r>
              <a:rPr lang="en-US" sz="2400" dirty="0">
                <a:solidFill>
                  <a:prstClr val="black"/>
                </a:solidFill>
                <a:latin typeface="Calibri" panose="020F0502020204030204"/>
              </a:rPr>
              <a:t>If resident walks and only uses wheelchair when transported/for staff convenience as above, code the gateway items (GG0170Q1 and/or GG0170Q3, “Does resident use a wheelchair/scooter?” as 0, No and skip all remaining wheelchair questions.</a:t>
            </a:r>
          </a:p>
          <a:p>
            <a:pPr marL="1257300" lvl="2" indent="-342900">
              <a:buFont typeface="Arial" panose="020B0604020202020204" pitchFamily="34" charset="0"/>
              <a:buChar char="•"/>
            </a:pPr>
            <a:r>
              <a:rPr lang="en-US" sz="2400" dirty="0">
                <a:solidFill>
                  <a:prstClr val="black"/>
                </a:solidFill>
                <a:latin typeface="Calibri" panose="020F0502020204030204"/>
              </a:rPr>
              <a:t>Example: a resident is transported by staff/family between their room and the dining room or therapy, but the resident is not expected to use a wheelchair after discharge.</a:t>
            </a:r>
          </a:p>
          <a:p>
            <a:pPr marL="800100" lvl="1" indent="-342900">
              <a:buFont typeface="Arial" panose="020B0604020202020204" pitchFamily="34" charset="0"/>
              <a:buChar char="•"/>
            </a:pPr>
            <a:r>
              <a:rPr lang="en-US" sz="2400" dirty="0">
                <a:solidFill>
                  <a:prstClr val="black"/>
                </a:solidFill>
                <a:latin typeface="Calibri" panose="020F0502020204030204"/>
              </a:rPr>
              <a:t>The turns included in GG0170R are 2 90-degree turns.</a:t>
            </a:r>
            <a:endParaRPr lang="en-US" sz="2400" dirty="0"/>
          </a:p>
        </p:txBody>
      </p:sp>
    </p:spTree>
    <p:extLst>
      <p:ext uri="{BB962C8B-B14F-4D97-AF65-F5344CB8AC3E}">
        <p14:creationId xmlns:p14="http://schemas.microsoft.com/office/powerpoint/2010/main" val="29329020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10" name="Title 9">
            <a:extLst>
              <a:ext uri="{FF2B5EF4-FFF2-40B4-BE49-F238E27FC236}">
                <a16:creationId xmlns:a16="http://schemas.microsoft.com/office/drawing/2014/main" id="{ECD016C3-DEC8-451D-8196-D40EF4DDEF49}"/>
              </a:ext>
            </a:extLst>
          </p:cNvPr>
          <p:cNvSpPr>
            <a:spLocks noGrp="1"/>
          </p:cNvSpPr>
          <p:nvPr>
            <p:ph type="title"/>
          </p:nvPr>
        </p:nvSpPr>
        <p:spPr>
          <a:xfrm>
            <a:off x="852055" y="149459"/>
            <a:ext cx="10231583" cy="878541"/>
          </a:xfrm>
        </p:spPr>
        <p:txBody>
          <a:bodyPr>
            <a:normAutofit/>
          </a:bodyPr>
          <a:lstStyle/>
          <a:p>
            <a:r>
              <a:rPr lang="en-US" dirty="0">
                <a:latin typeface="+mn-lt"/>
              </a:rPr>
              <a:t>Section GG0170: Mobility Admission</a:t>
            </a:r>
          </a:p>
        </p:txBody>
      </p:sp>
      <p:pic>
        <p:nvPicPr>
          <p:cNvPr id="5" name="Picture 4">
            <a:extLst>
              <a:ext uri="{FF2B5EF4-FFF2-40B4-BE49-F238E27FC236}">
                <a16:creationId xmlns:a16="http://schemas.microsoft.com/office/drawing/2014/main" id="{624B18FD-CD5A-281A-88EA-E024AB17D669}"/>
              </a:ext>
            </a:extLst>
          </p:cNvPr>
          <p:cNvPicPr>
            <a:picLocks noChangeAspect="1"/>
          </p:cNvPicPr>
          <p:nvPr/>
        </p:nvPicPr>
        <p:blipFill>
          <a:blip r:embed="rId4"/>
          <a:stretch>
            <a:fillRect/>
          </a:stretch>
        </p:blipFill>
        <p:spPr>
          <a:xfrm>
            <a:off x="1108362" y="1028000"/>
            <a:ext cx="8886756" cy="5391939"/>
          </a:xfrm>
          <a:prstGeom prst="rect">
            <a:avLst/>
          </a:prstGeom>
        </p:spPr>
      </p:pic>
    </p:spTree>
    <p:extLst>
      <p:ext uri="{BB962C8B-B14F-4D97-AF65-F5344CB8AC3E}">
        <p14:creationId xmlns:p14="http://schemas.microsoft.com/office/powerpoint/2010/main" val="6148717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10" name="Title 9">
            <a:extLst>
              <a:ext uri="{FF2B5EF4-FFF2-40B4-BE49-F238E27FC236}">
                <a16:creationId xmlns:a16="http://schemas.microsoft.com/office/drawing/2014/main" id="{ECD016C3-DEC8-451D-8196-D40EF4DDEF49}"/>
              </a:ext>
            </a:extLst>
          </p:cNvPr>
          <p:cNvSpPr>
            <a:spLocks noGrp="1"/>
          </p:cNvSpPr>
          <p:nvPr>
            <p:ph type="title"/>
          </p:nvPr>
        </p:nvSpPr>
        <p:spPr>
          <a:xfrm>
            <a:off x="617123" y="209438"/>
            <a:ext cx="10231583" cy="878541"/>
          </a:xfrm>
        </p:spPr>
        <p:txBody>
          <a:bodyPr>
            <a:normAutofit fontScale="90000"/>
          </a:bodyPr>
          <a:lstStyle/>
          <a:p>
            <a:r>
              <a:rPr lang="en-US" dirty="0">
                <a:latin typeface="+mn-lt"/>
              </a:rPr>
              <a:t>Section GG0170: Mobility Admission (cont’d)</a:t>
            </a:r>
          </a:p>
        </p:txBody>
      </p:sp>
      <p:pic>
        <p:nvPicPr>
          <p:cNvPr id="5" name="Picture 4">
            <a:extLst>
              <a:ext uri="{FF2B5EF4-FFF2-40B4-BE49-F238E27FC236}">
                <a16:creationId xmlns:a16="http://schemas.microsoft.com/office/drawing/2014/main" id="{24C9F7F6-86BF-7E9F-4AA4-4E5E888EEE3F}"/>
              </a:ext>
            </a:extLst>
          </p:cNvPr>
          <p:cNvPicPr>
            <a:picLocks noChangeAspect="1"/>
          </p:cNvPicPr>
          <p:nvPr/>
        </p:nvPicPr>
        <p:blipFill>
          <a:blip r:embed="rId4"/>
          <a:stretch>
            <a:fillRect/>
          </a:stretch>
        </p:blipFill>
        <p:spPr>
          <a:xfrm>
            <a:off x="1298450" y="987820"/>
            <a:ext cx="9550256" cy="5432843"/>
          </a:xfrm>
          <a:prstGeom prst="rect">
            <a:avLst/>
          </a:prstGeom>
        </p:spPr>
      </p:pic>
    </p:spTree>
    <p:extLst>
      <p:ext uri="{BB962C8B-B14F-4D97-AF65-F5344CB8AC3E}">
        <p14:creationId xmlns:p14="http://schemas.microsoft.com/office/powerpoint/2010/main" val="24753607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10" name="Title 9">
            <a:extLst>
              <a:ext uri="{FF2B5EF4-FFF2-40B4-BE49-F238E27FC236}">
                <a16:creationId xmlns:a16="http://schemas.microsoft.com/office/drawing/2014/main" id="{ECD016C3-DEC8-451D-8196-D40EF4DDEF49}"/>
              </a:ext>
            </a:extLst>
          </p:cNvPr>
          <p:cNvSpPr>
            <a:spLocks noGrp="1"/>
          </p:cNvSpPr>
          <p:nvPr>
            <p:ph type="title"/>
          </p:nvPr>
        </p:nvSpPr>
        <p:spPr>
          <a:xfrm>
            <a:off x="293332" y="417866"/>
            <a:ext cx="10231583" cy="878541"/>
          </a:xfrm>
        </p:spPr>
        <p:txBody>
          <a:bodyPr>
            <a:normAutofit fontScale="90000"/>
          </a:bodyPr>
          <a:lstStyle/>
          <a:p>
            <a:r>
              <a:rPr lang="en-US" sz="4000" dirty="0">
                <a:latin typeface="+mn-lt"/>
              </a:rPr>
              <a:t>From the bottom of the Skilled Nursing Facility Quality Reporting Program APU Document affecting FY 2026:</a:t>
            </a:r>
          </a:p>
        </p:txBody>
      </p:sp>
      <p:sp>
        <p:nvSpPr>
          <p:cNvPr id="6" name="TextBox 5">
            <a:extLst>
              <a:ext uri="{FF2B5EF4-FFF2-40B4-BE49-F238E27FC236}">
                <a16:creationId xmlns:a16="http://schemas.microsoft.com/office/drawing/2014/main" id="{F264F502-C3AB-004A-3BA7-89F0E4E6E390}"/>
              </a:ext>
            </a:extLst>
          </p:cNvPr>
          <p:cNvSpPr txBox="1"/>
          <p:nvPr/>
        </p:nvSpPr>
        <p:spPr>
          <a:xfrm>
            <a:off x="293332" y="1884820"/>
            <a:ext cx="11034583" cy="3539430"/>
          </a:xfrm>
          <a:prstGeom prst="rect">
            <a:avLst/>
          </a:prstGeom>
          <a:noFill/>
        </p:spPr>
        <p:txBody>
          <a:bodyPr wrap="square">
            <a:spAutoFit/>
          </a:bodyPr>
          <a:lstStyle/>
          <a:p>
            <a:r>
              <a:rPr lang="en-US" sz="2800" b="0" i="0" u="none" strike="noStrike" baseline="0" dirty="0">
                <a:solidFill>
                  <a:srgbClr val="000000"/>
                </a:solidFill>
              </a:rPr>
              <a:t>“+ Beginning October 1, 2023, at least one GG0130, Self-care, or GG0170, Mobility, discharge goal item is not required to be coded to fulfill requirements of the SNF QRP. CMS plans to remove the Self-Care Discharge Goals (that is, GG0130, Column 2) and Mobility Discharge Goals (that is, GG0170, Column 2) with the next release of the MDS. However, SNFs will continue to receive an APU warning if a MDS is submitted to </a:t>
            </a:r>
            <a:r>
              <a:rPr lang="en-US" sz="2800" b="0" i="0" u="none" strike="noStrike" baseline="0" dirty="0" err="1">
                <a:solidFill>
                  <a:srgbClr val="000000"/>
                </a:solidFill>
              </a:rPr>
              <a:t>iQIES</a:t>
            </a:r>
            <a:r>
              <a:rPr lang="en-US" sz="2800" b="0" i="0" u="none" strike="noStrike" baseline="0" dirty="0">
                <a:solidFill>
                  <a:srgbClr val="000000"/>
                </a:solidFill>
              </a:rPr>
              <a:t> without at least one self-care or mobility discharge goal. </a:t>
            </a:r>
            <a:r>
              <a:rPr lang="en-US" sz="2800" b="1" i="0" u="none" strike="noStrike" baseline="0" dirty="0">
                <a:solidFill>
                  <a:srgbClr val="000000"/>
                </a:solidFill>
              </a:rPr>
              <a:t>SNFs can ignore this warning and proceed with submitting their assessment.”</a:t>
            </a:r>
            <a:endParaRPr lang="en-US" sz="2800" dirty="0"/>
          </a:p>
        </p:txBody>
      </p:sp>
    </p:spTree>
    <p:extLst>
      <p:ext uri="{BB962C8B-B14F-4D97-AF65-F5344CB8AC3E}">
        <p14:creationId xmlns:p14="http://schemas.microsoft.com/office/powerpoint/2010/main" val="38902638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10" name="Title 9">
            <a:extLst>
              <a:ext uri="{FF2B5EF4-FFF2-40B4-BE49-F238E27FC236}">
                <a16:creationId xmlns:a16="http://schemas.microsoft.com/office/drawing/2014/main" id="{ECD016C3-DEC8-451D-8196-D40EF4DDEF49}"/>
              </a:ext>
            </a:extLst>
          </p:cNvPr>
          <p:cNvSpPr>
            <a:spLocks noGrp="1"/>
          </p:cNvSpPr>
          <p:nvPr>
            <p:ph type="title"/>
          </p:nvPr>
        </p:nvSpPr>
        <p:spPr>
          <a:xfrm>
            <a:off x="437211" y="148136"/>
            <a:ext cx="11317578" cy="974822"/>
          </a:xfrm>
        </p:spPr>
        <p:txBody>
          <a:bodyPr>
            <a:normAutofit/>
          </a:bodyPr>
          <a:lstStyle/>
          <a:p>
            <a:r>
              <a:rPr lang="en-US" sz="4000" dirty="0">
                <a:latin typeface="+mn-lt"/>
              </a:rPr>
              <a:t>Section GG0100:  </a:t>
            </a:r>
            <a:r>
              <a:rPr lang="en-US" sz="4000" b="1" dirty="0"/>
              <a:t>Prior Functioning: Everyday Activities</a:t>
            </a:r>
            <a:endParaRPr lang="en-US" sz="4000" dirty="0">
              <a:latin typeface="+mn-lt"/>
            </a:endParaRPr>
          </a:p>
        </p:txBody>
      </p:sp>
      <p:sp>
        <p:nvSpPr>
          <p:cNvPr id="11" name="Content Placeholder 10">
            <a:extLst>
              <a:ext uri="{FF2B5EF4-FFF2-40B4-BE49-F238E27FC236}">
                <a16:creationId xmlns:a16="http://schemas.microsoft.com/office/drawing/2014/main" id="{768121C0-1A8C-4DC1-8EDD-9110E34C3332}"/>
              </a:ext>
            </a:extLst>
          </p:cNvPr>
          <p:cNvSpPr>
            <a:spLocks noGrp="1"/>
          </p:cNvSpPr>
          <p:nvPr>
            <p:ph idx="1"/>
          </p:nvPr>
        </p:nvSpPr>
        <p:spPr>
          <a:xfrm>
            <a:off x="1108362" y="1063269"/>
            <a:ext cx="10515600" cy="1068258"/>
          </a:xfrm>
        </p:spPr>
        <p:txBody>
          <a:bodyPr vert="horz" lIns="91440" tIns="45720" rIns="91440" bIns="45720" rtlCol="0" anchor="t">
            <a:normAutofit/>
          </a:bodyPr>
          <a:lstStyle/>
          <a:p>
            <a:pPr marL="0" indent="0">
              <a:buNone/>
            </a:pPr>
            <a:r>
              <a:rPr lang="en-US" dirty="0"/>
              <a:t>Knowledge of the resident’s functioning prior to current illness, exacerbation or injury may help to establish treatment goals.</a:t>
            </a:r>
          </a:p>
        </p:txBody>
      </p:sp>
      <p:pic>
        <p:nvPicPr>
          <p:cNvPr id="5" name="Picture 4">
            <a:extLst>
              <a:ext uri="{FF2B5EF4-FFF2-40B4-BE49-F238E27FC236}">
                <a16:creationId xmlns:a16="http://schemas.microsoft.com/office/drawing/2014/main" id="{CF806402-43AB-C374-1EF1-278C7886ED07}"/>
              </a:ext>
            </a:extLst>
          </p:cNvPr>
          <p:cNvPicPr>
            <a:picLocks noChangeAspect="1"/>
          </p:cNvPicPr>
          <p:nvPr/>
        </p:nvPicPr>
        <p:blipFill>
          <a:blip r:embed="rId4"/>
          <a:stretch>
            <a:fillRect/>
          </a:stretch>
        </p:blipFill>
        <p:spPr>
          <a:xfrm>
            <a:off x="1215668" y="2131527"/>
            <a:ext cx="9601055" cy="4116241"/>
          </a:xfrm>
          <a:prstGeom prst="rect">
            <a:avLst/>
          </a:prstGeom>
        </p:spPr>
      </p:pic>
    </p:spTree>
    <p:extLst>
      <p:ext uri="{BB962C8B-B14F-4D97-AF65-F5344CB8AC3E}">
        <p14:creationId xmlns:p14="http://schemas.microsoft.com/office/powerpoint/2010/main" val="11764879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10" name="Title 9">
            <a:extLst>
              <a:ext uri="{FF2B5EF4-FFF2-40B4-BE49-F238E27FC236}">
                <a16:creationId xmlns:a16="http://schemas.microsoft.com/office/drawing/2014/main" id="{ECD016C3-DEC8-451D-8196-D40EF4DDEF49}"/>
              </a:ext>
            </a:extLst>
          </p:cNvPr>
          <p:cNvSpPr>
            <a:spLocks noGrp="1"/>
          </p:cNvSpPr>
          <p:nvPr>
            <p:ph type="title"/>
          </p:nvPr>
        </p:nvSpPr>
        <p:spPr>
          <a:xfrm>
            <a:off x="318409" y="154849"/>
            <a:ext cx="10231583" cy="588102"/>
          </a:xfrm>
        </p:spPr>
        <p:txBody>
          <a:bodyPr>
            <a:normAutofit fontScale="90000"/>
          </a:bodyPr>
          <a:lstStyle/>
          <a:p>
            <a:r>
              <a:rPr lang="en-US" sz="4000" dirty="0">
                <a:latin typeface="+mn-lt"/>
              </a:rPr>
              <a:t>Section GG0170: Mobility Discharge</a:t>
            </a:r>
          </a:p>
        </p:txBody>
      </p:sp>
      <p:sp>
        <p:nvSpPr>
          <p:cNvPr id="11" name="Content Placeholder 10">
            <a:extLst>
              <a:ext uri="{FF2B5EF4-FFF2-40B4-BE49-F238E27FC236}">
                <a16:creationId xmlns:a16="http://schemas.microsoft.com/office/drawing/2014/main" id="{768121C0-1A8C-4DC1-8EDD-9110E34C3332}"/>
              </a:ext>
            </a:extLst>
          </p:cNvPr>
          <p:cNvSpPr>
            <a:spLocks noGrp="1"/>
          </p:cNvSpPr>
          <p:nvPr>
            <p:ph idx="1"/>
          </p:nvPr>
        </p:nvSpPr>
        <p:spPr>
          <a:xfrm>
            <a:off x="775312" y="783831"/>
            <a:ext cx="10913226" cy="875785"/>
          </a:xfrm>
        </p:spPr>
        <p:txBody>
          <a:bodyPr vert="horz" lIns="91440" tIns="45720" rIns="91440" bIns="45720" rtlCol="0" anchor="t">
            <a:normAutofit fontScale="92500" lnSpcReduction="20000"/>
          </a:bodyPr>
          <a:lstStyle/>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sz="2200" dirty="0">
                <a:latin typeface="Calibri" panose="020F0502020204030204"/>
              </a:rPr>
              <a:t>3-day</a:t>
            </a:r>
            <a:r>
              <a:rPr kumimoji="0" lang="en-US" sz="2200" b="0" i="0" u="none" strike="noStrike" kern="1200" cap="none" spc="0" normalizeH="0" baseline="0" noProof="0" dirty="0">
                <a:ln>
                  <a:noFill/>
                </a:ln>
                <a:effectLst/>
                <a:uLnTx/>
                <a:uFillTx/>
                <a:latin typeface="Calibri" panose="020F0502020204030204"/>
                <a:ea typeface="+mn-ea"/>
                <a:cs typeface="+mn-cs"/>
              </a:rPr>
              <a:t> assessment period-last 3 days of the SNF PPS stay ending on A2400C OR last 3 days in facility for OBRA Discharge ending A2000</a:t>
            </a:r>
            <a:endParaRPr lang="en-US" sz="2200" b="0" i="0" u="none" strike="noStrike" kern="1200" cap="none" spc="0" normalizeH="0" baseline="0" noProof="0" dirty="0">
              <a:ln>
                <a:noFill/>
              </a:ln>
              <a:effectLst/>
              <a:uLnTx/>
              <a:uFillTx/>
              <a:latin typeface="Calibri" panose="020F0502020204030204"/>
              <a:cs typeface="Calibri"/>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Meant to determine resident’s “usual performance” during those 3 days</a:t>
            </a:r>
          </a:p>
          <a:p>
            <a:pPr marL="0" indent="0">
              <a:buNone/>
            </a:pPr>
            <a:endParaRPr lang="en-US" sz="2400" dirty="0"/>
          </a:p>
          <a:p>
            <a:pPr marL="0" indent="0">
              <a:buNone/>
            </a:pPr>
            <a:endParaRPr lang="en-US" dirty="0"/>
          </a:p>
          <a:p>
            <a:pPr lvl="1"/>
            <a:endParaRPr lang="en-US" dirty="0"/>
          </a:p>
        </p:txBody>
      </p:sp>
      <p:pic>
        <p:nvPicPr>
          <p:cNvPr id="5" name="Picture 4">
            <a:extLst>
              <a:ext uri="{FF2B5EF4-FFF2-40B4-BE49-F238E27FC236}">
                <a16:creationId xmlns:a16="http://schemas.microsoft.com/office/drawing/2014/main" id="{F1A9936D-5606-684B-3697-0DE39DDCB295}"/>
              </a:ext>
            </a:extLst>
          </p:cNvPr>
          <p:cNvPicPr>
            <a:picLocks noChangeAspect="1"/>
          </p:cNvPicPr>
          <p:nvPr/>
        </p:nvPicPr>
        <p:blipFill>
          <a:blip r:embed="rId4"/>
          <a:stretch>
            <a:fillRect/>
          </a:stretch>
        </p:blipFill>
        <p:spPr>
          <a:xfrm>
            <a:off x="1791729" y="1645714"/>
            <a:ext cx="7976269" cy="4932228"/>
          </a:xfrm>
          <a:prstGeom prst="rect">
            <a:avLst/>
          </a:prstGeom>
        </p:spPr>
      </p:pic>
    </p:spTree>
    <p:extLst>
      <p:ext uri="{BB962C8B-B14F-4D97-AF65-F5344CB8AC3E}">
        <p14:creationId xmlns:p14="http://schemas.microsoft.com/office/powerpoint/2010/main" val="27995176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10" name="Title 9">
            <a:extLst>
              <a:ext uri="{FF2B5EF4-FFF2-40B4-BE49-F238E27FC236}">
                <a16:creationId xmlns:a16="http://schemas.microsoft.com/office/drawing/2014/main" id="{ECD016C3-DEC8-451D-8196-D40EF4DDEF49}"/>
              </a:ext>
            </a:extLst>
          </p:cNvPr>
          <p:cNvSpPr>
            <a:spLocks noGrp="1"/>
          </p:cNvSpPr>
          <p:nvPr>
            <p:ph type="title"/>
          </p:nvPr>
        </p:nvSpPr>
        <p:spPr>
          <a:xfrm>
            <a:off x="550716" y="269149"/>
            <a:ext cx="10231583" cy="588102"/>
          </a:xfrm>
        </p:spPr>
        <p:txBody>
          <a:bodyPr>
            <a:normAutofit fontScale="90000"/>
          </a:bodyPr>
          <a:lstStyle/>
          <a:p>
            <a:r>
              <a:rPr lang="en-US" sz="4000" dirty="0">
                <a:latin typeface="+mn-lt"/>
              </a:rPr>
              <a:t>Section GG: Mobility</a:t>
            </a:r>
          </a:p>
        </p:txBody>
      </p:sp>
      <p:sp>
        <p:nvSpPr>
          <p:cNvPr id="11" name="Content Placeholder 10">
            <a:extLst>
              <a:ext uri="{FF2B5EF4-FFF2-40B4-BE49-F238E27FC236}">
                <a16:creationId xmlns:a16="http://schemas.microsoft.com/office/drawing/2014/main" id="{768121C0-1A8C-4DC1-8EDD-9110E34C3332}"/>
              </a:ext>
            </a:extLst>
          </p:cNvPr>
          <p:cNvSpPr>
            <a:spLocks noGrp="1"/>
          </p:cNvSpPr>
          <p:nvPr>
            <p:ph idx="1"/>
          </p:nvPr>
        </p:nvSpPr>
        <p:spPr>
          <a:xfrm>
            <a:off x="728058" y="797610"/>
            <a:ext cx="10913226" cy="660225"/>
          </a:xfrm>
        </p:spPr>
        <p:txBody>
          <a:bodyPr/>
          <a:lstStyle/>
          <a:p>
            <a:pPr marL="0" indent="0">
              <a:buNone/>
            </a:pPr>
            <a:r>
              <a:rPr lang="en-US" sz="2600" b="1" dirty="0"/>
              <a:t>GG0170: Mobility Discharge</a:t>
            </a:r>
            <a:r>
              <a:rPr lang="en-US" sz="2600" dirty="0"/>
              <a:t>-cont’d</a:t>
            </a:r>
          </a:p>
          <a:p>
            <a:pPr marL="0" indent="0">
              <a:buNone/>
            </a:pPr>
            <a:endParaRPr lang="en-US" sz="2400" dirty="0"/>
          </a:p>
          <a:p>
            <a:pPr marL="0" indent="0">
              <a:buNone/>
            </a:pPr>
            <a:endParaRPr lang="en-US" dirty="0"/>
          </a:p>
          <a:p>
            <a:pPr lvl="1"/>
            <a:endParaRPr lang="en-US" dirty="0"/>
          </a:p>
        </p:txBody>
      </p:sp>
      <p:pic>
        <p:nvPicPr>
          <p:cNvPr id="5" name="Picture 4">
            <a:extLst>
              <a:ext uri="{FF2B5EF4-FFF2-40B4-BE49-F238E27FC236}">
                <a16:creationId xmlns:a16="http://schemas.microsoft.com/office/drawing/2014/main" id="{70E6ABA7-F0CC-A904-5301-D2757E946B66}"/>
              </a:ext>
            </a:extLst>
          </p:cNvPr>
          <p:cNvPicPr>
            <a:picLocks noChangeAspect="1"/>
          </p:cNvPicPr>
          <p:nvPr/>
        </p:nvPicPr>
        <p:blipFill>
          <a:blip r:embed="rId4"/>
          <a:stretch>
            <a:fillRect/>
          </a:stretch>
        </p:blipFill>
        <p:spPr>
          <a:xfrm>
            <a:off x="1999974" y="1385712"/>
            <a:ext cx="8369394" cy="4879019"/>
          </a:xfrm>
          <a:prstGeom prst="rect">
            <a:avLst/>
          </a:prstGeom>
        </p:spPr>
      </p:pic>
    </p:spTree>
    <p:extLst>
      <p:ext uri="{BB962C8B-B14F-4D97-AF65-F5344CB8AC3E}">
        <p14:creationId xmlns:p14="http://schemas.microsoft.com/office/powerpoint/2010/main" val="33031283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10" name="Title 9">
            <a:extLst>
              <a:ext uri="{FF2B5EF4-FFF2-40B4-BE49-F238E27FC236}">
                <a16:creationId xmlns:a16="http://schemas.microsoft.com/office/drawing/2014/main" id="{ECD016C3-DEC8-451D-8196-D40EF4DDEF49}"/>
              </a:ext>
            </a:extLst>
          </p:cNvPr>
          <p:cNvSpPr>
            <a:spLocks noGrp="1"/>
          </p:cNvSpPr>
          <p:nvPr>
            <p:ph type="title"/>
          </p:nvPr>
        </p:nvSpPr>
        <p:spPr>
          <a:xfrm>
            <a:off x="469462" y="73481"/>
            <a:ext cx="10231583" cy="599532"/>
          </a:xfrm>
        </p:spPr>
        <p:txBody>
          <a:bodyPr>
            <a:normAutofit/>
          </a:bodyPr>
          <a:lstStyle/>
          <a:p>
            <a:r>
              <a:rPr lang="en-US" sz="3600" dirty="0">
                <a:latin typeface="+mn-lt"/>
              </a:rPr>
              <a:t>Section GG0170: Mobility OBRA/Interim</a:t>
            </a:r>
          </a:p>
        </p:txBody>
      </p:sp>
      <p:sp>
        <p:nvSpPr>
          <p:cNvPr id="11" name="Content Placeholder 10">
            <a:extLst>
              <a:ext uri="{FF2B5EF4-FFF2-40B4-BE49-F238E27FC236}">
                <a16:creationId xmlns:a16="http://schemas.microsoft.com/office/drawing/2014/main" id="{768121C0-1A8C-4DC1-8EDD-9110E34C3332}"/>
              </a:ext>
            </a:extLst>
          </p:cNvPr>
          <p:cNvSpPr>
            <a:spLocks noGrp="1"/>
          </p:cNvSpPr>
          <p:nvPr>
            <p:ph idx="1"/>
          </p:nvPr>
        </p:nvSpPr>
        <p:spPr>
          <a:xfrm>
            <a:off x="617123" y="698916"/>
            <a:ext cx="11258648" cy="844786"/>
          </a:xfrm>
        </p:spPr>
        <p:txBody>
          <a:bodyPr/>
          <a:lstStyle/>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Meant to determine resident’s “usual performance” </a:t>
            </a:r>
            <a:r>
              <a:rPr lang="en-US" sz="2200" dirty="0">
                <a:solidFill>
                  <a:prstClr val="black"/>
                </a:solidFill>
                <a:latin typeface="Calibri" panose="020F0502020204030204"/>
              </a:rPr>
              <a:t>over</a:t>
            </a: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 3 days: ARD and 2 previous</a:t>
            </a:r>
          </a:p>
          <a:p>
            <a:pPr marL="685800" lvl="1" indent="-228600">
              <a:lnSpc>
                <a:spcPct val="90000"/>
              </a:lnSpc>
              <a:spcBef>
                <a:spcPts val="500"/>
              </a:spcBef>
              <a:buFont typeface="Arial" panose="020B0604020202020204" pitchFamily="34" charset="0"/>
              <a:buChar char="•"/>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Uses same 6-point/Activity not attempted coding</a:t>
            </a:r>
          </a:p>
        </p:txBody>
      </p:sp>
      <p:pic>
        <p:nvPicPr>
          <p:cNvPr id="8" name="Picture 7">
            <a:extLst>
              <a:ext uri="{FF2B5EF4-FFF2-40B4-BE49-F238E27FC236}">
                <a16:creationId xmlns:a16="http://schemas.microsoft.com/office/drawing/2014/main" id="{573ABE23-8AA2-D4C1-0CFE-D2834E19A81D}"/>
              </a:ext>
            </a:extLst>
          </p:cNvPr>
          <p:cNvPicPr>
            <a:picLocks noChangeAspect="1"/>
          </p:cNvPicPr>
          <p:nvPr/>
        </p:nvPicPr>
        <p:blipFill>
          <a:blip r:embed="rId4"/>
          <a:stretch>
            <a:fillRect/>
          </a:stretch>
        </p:blipFill>
        <p:spPr>
          <a:xfrm>
            <a:off x="1768871" y="1569605"/>
            <a:ext cx="7920680" cy="4709833"/>
          </a:xfrm>
          <a:prstGeom prst="rect">
            <a:avLst/>
          </a:prstGeom>
        </p:spPr>
      </p:pic>
    </p:spTree>
    <p:extLst>
      <p:ext uri="{BB962C8B-B14F-4D97-AF65-F5344CB8AC3E}">
        <p14:creationId xmlns:p14="http://schemas.microsoft.com/office/powerpoint/2010/main" val="42840921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10" name="Title 9">
            <a:extLst>
              <a:ext uri="{FF2B5EF4-FFF2-40B4-BE49-F238E27FC236}">
                <a16:creationId xmlns:a16="http://schemas.microsoft.com/office/drawing/2014/main" id="{ECD016C3-DEC8-451D-8196-D40EF4DDEF49}"/>
              </a:ext>
            </a:extLst>
          </p:cNvPr>
          <p:cNvSpPr>
            <a:spLocks noGrp="1"/>
          </p:cNvSpPr>
          <p:nvPr>
            <p:ph type="title"/>
          </p:nvPr>
        </p:nvSpPr>
        <p:spPr>
          <a:xfrm>
            <a:off x="469462" y="246476"/>
            <a:ext cx="10231583" cy="599532"/>
          </a:xfrm>
        </p:spPr>
        <p:txBody>
          <a:bodyPr>
            <a:normAutofit/>
          </a:bodyPr>
          <a:lstStyle/>
          <a:p>
            <a:r>
              <a:rPr lang="en-US" sz="3600" dirty="0">
                <a:latin typeface="+mn-lt"/>
              </a:rPr>
              <a:t>Section GG0170: Mobility OBRA/Interim (cont’d)</a:t>
            </a:r>
          </a:p>
        </p:txBody>
      </p:sp>
      <p:pic>
        <p:nvPicPr>
          <p:cNvPr id="3" name="Picture 2">
            <a:extLst>
              <a:ext uri="{FF2B5EF4-FFF2-40B4-BE49-F238E27FC236}">
                <a16:creationId xmlns:a16="http://schemas.microsoft.com/office/drawing/2014/main" id="{3AD503B5-ADC2-1771-80A7-F0D639CEA30C}"/>
              </a:ext>
            </a:extLst>
          </p:cNvPr>
          <p:cNvPicPr>
            <a:picLocks noChangeAspect="1"/>
          </p:cNvPicPr>
          <p:nvPr/>
        </p:nvPicPr>
        <p:blipFill>
          <a:blip r:embed="rId4"/>
          <a:stretch>
            <a:fillRect/>
          </a:stretch>
        </p:blipFill>
        <p:spPr>
          <a:xfrm>
            <a:off x="961579" y="1600481"/>
            <a:ext cx="9588575" cy="3657038"/>
          </a:xfrm>
          <a:prstGeom prst="rect">
            <a:avLst/>
          </a:prstGeom>
        </p:spPr>
      </p:pic>
    </p:spTree>
    <p:extLst>
      <p:ext uri="{BB962C8B-B14F-4D97-AF65-F5344CB8AC3E}">
        <p14:creationId xmlns:p14="http://schemas.microsoft.com/office/powerpoint/2010/main" val="21463584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11" name="Title 10">
            <a:extLst>
              <a:ext uri="{FF2B5EF4-FFF2-40B4-BE49-F238E27FC236}">
                <a16:creationId xmlns:a16="http://schemas.microsoft.com/office/drawing/2014/main" id="{23979784-EBD8-4D85-BA3E-084EFF814BE6}"/>
              </a:ext>
            </a:extLst>
          </p:cNvPr>
          <p:cNvSpPr>
            <a:spLocks noGrp="1"/>
          </p:cNvSpPr>
          <p:nvPr>
            <p:ph type="title"/>
          </p:nvPr>
        </p:nvSpPr>
        <p:spPr>
          <a:xfrm>
            <a:off x="502822" y="472553"/>
            <a:ext cx="11015019" cy="627698"/>
          </a:xfrm>
        </p:spPr>
        <p:txBody>
          <a:bodyPr>
            <a:normAutofit fontScale="90000"/>
          </a:bodyPr>
          <a:lstStyle/>
          <a:p>
            <a:r>
              <a:rPr lang="en-US" dirty="0">
                <a:latin typeface="+mn-lt"/>
              </a:rPr>
              <a:t>Section GG:  Documentation sources/Gathering data</a:t>
            </a:r>
            <a:endParaRPr lang="en-US" dirty="0"/>
          </a:p>
        </p:txBody>
      </p:sp>
      <p:sp>
        <p:nvSpPr>
          <p:cNvPr id="12" name="Content Placeholder 11">
            <a:extLst>
              <a:ext uri="{FF2B5EF4-FFF2-40B4-BE49-F238E27FC236}">
                <a16:creationId xmlns:a16="http://schemas.microsoft.com/office/drawing/2014/main" id="{B6C5B136-2B74-40B0-AD73-B7D74582C079}"/>
              </a:ext>
            </a:extLst>
          </p:cNvPr>
          <p:cNvSpPr>
            <a:spLocks noGrp="1"/>
          </p:cNvSpPr>
          <p:nvPr>
            <p:ph idx="1"/>
          </p:nvPr>
        </p:nvSpPr>
        <p:spPr>
          <a:xfrm>
            <a:off x="731423" y="1336262"/>
            <a:ext cx="10786418" cy="4656765"/>
          </a:xfrm>
        </p:spPr>
        <p:txBody>
          <a:bodyPr>
            <a:normAutofit lnSpcReduction="10000"/>
          </a:bodyPr>
          <a:lstStyle/>
          <a:p>
            <a:r>
              <a:rPr lang="en-US" dirty="0"/>
              <a:t>Ensure caregivers understand what they are scoring-definition of what is included in each GG item</a:t>
            </a:r>
          </a:p>
          <a:p>
            <a:r>
              <a:rPr lang="en-US" dirty="0"/>
              <a:t>Communicate resident’s assessment/lookback window</a:t>
            </a:r>
          </a:p>
          <a:p>
            <a:r>
              <a:rPr lang="en-US" dirty="0"/>
              <a:t>CNA, nursing, therapy, other department documentation</a:t>
            </a:r>
          </a:p>
          <a:p>
            <a:r>
              <a:rPr lang="en-US" dirty="0"/>
              <a:t>GGs are meant to be collaborative amongst the Interdisciplinary team</a:t>
            </a:r>
          </a:p>
          <a:p>
            <a:r>
              <a:rPr lang="en-US" dirty="0"/>
              <a:t>Talk with direct care staff from each shift-have “probing conversations” with staff</a:t>
            </a:r>
          </a:p>
          <a:p>
            <a:r>
              <a:rPr lang="en-US" dirty="0"/>
              <a:t>Observe the resident</a:t>
            </a:r>
          </a:p>
          <a:p>
            <a:r>
              <a:rPr lang="en-US" dirty="0"/>
              <a:t>Determine “usual performance” for each activity over 3-day period</a:t>
            </a:r>
          </a:p>
          <a:p>
            <a:r>
              <a:rPr lang="en-US" dirty="0"/>
              <a:t>Ensure adequate documentation to support decision</a:t>
            </a:r>
          </a:p>
          <a:p>
            <a:endParaRPr lang="en-US" dirty="0"/>
          </a:p>
        </p:txBody>
      </p:sp>
    </p:spTree>
    <p:extLst>
      <p:ext uri="{BB962C8B-B14F-4D97-AF65-F5344CB8AC3E}">
        <p14:creationId xmlns:p14="http://schemas.microsoft.com/office/powerpoint/2010/main" val="303636102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11" name="Title 10">
            <a:extLst>
              <a:ext uri="{FF2B5EF4-FFF2-40B4-BE49-F238E27FC236}">
                <a16:creationId xmlns:a16="http://schemas.microsoft.com/office/drawing/2014/main" id="{23979784-EBD8-4D85-BA3E-084EFF814BE6}"/>
              </a:ext>
            </a:extLst>
          </p:cNvPr>
          <p:cNvSpPr>
            <a:spLocks noGrp="1"/>
          </p:cNvSpPr>
          <p:nvPr>
            <p:ph type="title"/>
          </p:nvPr>
        </p:nvSpPr>
        <p:spPr>
          <a:xfrm>
            <a:off x="502822" y="472553"/>
            <a:ext cx="11015019" cy="627698"/>
          </a:xfrm>
        </p:spPr>
        <p:txBody>
          <a:bodyPr>
            <a:normAutofit fontScale="90000"/>
          </a:bodyPr>
          <a:lstStyle/>
          <a:p>
            <a:r>
              <a:rPr lang="en-US" dirty="0">
                <a:latin typeface="+mn-lt"/>
              </a:rPr>
              <a:t>Section GG:  Re-cap and Wrap Up</a:t>
            </a:r>
            <a:endParaRPr lang="en-US" dirty="0"/>
          </a:p>
        </p:txBody>
      </p:sp>
      <p:sp>
        <p:nvSpPr>
          <p:cNvPr id="12" name="Content Placeholder 11">
            <a:extLst>
              <a:ext uri="{FF2B5EF4-FFF2-40B4-BE49-F238E27FC236}">
                <a16:creationId xmlns:a16="http://schemas.microsoft.com/office/drawing/2014/main" id="{B6C5B136-2B74-40B0-AD73-B7D74582C079}"/>
              </a:ext>
            </a:extLst>
          </p:cNvPr>
          <p:cNvSpPr>
            <a:spLocks noGrp="1"/>
          </p:cNvSpPr>
          <p:nvPr>
            <p:ph idx="1"/>
          </p:nvPr>
        </p:nvSpPr>
        <p:spPr>
          <a:xfrm>
            <a:off x="731423" y="1427702"/>
            <a:ext cx="10786418" cy="4298052"/>
          </a:xfrm>
        </p:spPr>
        <p:txBody>
          <a:bodyPr>
            <a:normAutofit fontScale="92500" lnSpcReduction="10000"/>
          </a:bodyPr>
          <a:lstStyle/>
          <a:p>
            <a:r>
              <a:rPr lang="en-US" dirty="0"/>
              <a:t>Functional status is assessed based on the need for assistance when performing self-care and mobility activities.</a:t>
            </a:r>
          </a:p>
          <a:p>
            <a:r>
              <a:rPr lang="en-US" dirty="0"/>
              <a:t>Used to determine resident’s “usual performance” with both self-care and mobility activities</a:t>
            </a:r>
          </a:p>
          <a:p>
            <a:r>
              <a:rPr lang="en-US" dirty="0"/>
              <a:t>Should be a collaborative process to determine “usual performance”</a:t>
            </a:r>
          </a:p>
          <a:p>
            <a:pPr lvl="1"/>
            <a:r>
              <a:rPr lang="en-US" dirty="0"/>
              <a:t>Be sure to consider multiple sources over 3 day assessment window</a:t>
            </a:r>
          </a:p>
          <a:p>
            <a:r>
              <a:rPr lang="en-US" dirty="0"/>
              <a:t>Used to determine case mix groups under PDPM for PT/OT and Nursing</a:t>
            </a:r>
          </a:p>
          <a:p>
            <a:r>
              <a:rPr lang="en-US" dirty="0"/>
              <a:t>Used for some QMs, QRP’s and soon VBP items</a:t>
            </a:r>
          </a:p>
          <a:p>
            <a:pPr lvl="1"/>
            <a:r>
              <a:rPr lang="en-US" dirty="0"/>
              <a:t>Discharge Function Score-all 3 of the above</a:t>
            </a:r>
          </a:p>
          <a:p>
            <a:pPr lvl="1"/>
            <a:r>
              <a:rPr lang="en-US" dirty="0"/>
              <a:t>% residents whose need for assistance with ADL’s increased-LS QM</a:t>
            </a:r>
          </a:p>
          <a:p>
            <a:pPr lvl="1"/>
            <a:r>
              <a:rPr lang="en-US" dirty="0"/>
              <a:t>% residents whose ability to walk independently worsened-LS QM</a:t>
            </a:r>
          </a:p>
          <a:p>
            <a:pPr marL="0" indent="0">
              <a:buNone/>
            </a:pPr>
            <a:endParaRPr lang="en-US" dirty="0"/>
          </a:p>
          <a:p>
            <a:endParaRPr lang="en-US" dirty="0"/>
          </a:p>
        </p:txBody>
      </p:sp>
    </p:spTree>
    <p:extLst>
      <p:ext uri="{BB962C8B-B14F-4D97-AF65-F5344CB8AC3E}">
        <p14:creationId xmlns:p14="http://schemas.microsoft.com/office/powerpoint/2010/main" val="11817474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11" name="Title 10">
            <a:extLst>
              <a:ext uri="{FF2B5EF4-FFF2-40B4-BE49-F238E27FC236}">
                <a16:creationId xmlns:a16="http://schemas.microsoft.com/office/drawing/2014/main" id="{23979784-EBD8-4D85-BA3E-084EFF814BE6}"/>
              </a:ext>
            </a:extLst>
          </p:cNvPr>
          <p:cNvSpPr>
            <a:spLocks noGrp="1"/>
          </p:cNvSpPr>
          <p:nvPr>
            <p:ph type="title"/>
          </p:nvPr>
        </p:nvSpPr>
        <p:spPr>
          <a:xfrm>
            <a:off x="2215066" y="442529"/>
            <a:ext cx="6162451" cy="714752"/>
          </a:xfrm>
        </p:spPr>
        <p:txBody>
          <a:bodyPr/>
          <a:lstStyle/>
          <a:p>
            <a:endParaRPr lang="en-US"/>
          </a:p>
        </p:txBody>
      </p:sp>
      <p:sp>
        <p:nvSpPr>
          <p:cNvPr id="12" name="Content Placeholder 11">
            <a:extLst>
              <a:ext uri="{FF2B5EF4-FFF2-40B4-BE49-F238E27FC236}">
                <a16:creationId xmlns:a16="http://schemas.microsoft.com/office/drawing/2014/main" id="{B6C5B136-2B74-40B0-AD73-B7D74582C079}"/>
              </a:ext>
            </a:extLst>
          </p:cNvPr>
          <p:cNvSpPr>
            <a:spLocks noGrp="1"/>
          </p:cNvSpPr>
          <p:nvPr>
            <p:ph idx="1"/>
          </p:nvPr>
        </p:nvSpPr>
        <p:spPr>
          <a:xfrm>
            <a:off x="838200" y="4034117"/>
            <a:ext cx="10888362" cy="2142845"/>
          </a:xfrm>
        </p:spPr>
        <p:txBody>
          <a:bodyPr vert="horz" lIns="91440" tIns="45720" rIns="91440" bIns="45720" rtlCol="0" anchor="t">
            <a:normAutofit fontScale="85000" lnSpcReduction="20000"/>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600" dirty="0">
                <a:solidFill>
                  <a:prstClr val="black"/>
                </a:solidFill>
                <a:latin typeface="Calibri" panose="020F0502020204030204"/>
                <a:ea typeface="Calibri" panose="020F0502020204030204"/>
                <a:cs typeface="Calibri" panose="020F0502020204030204"/>
              </a:rPr>
              <a:t>Michael Wayman-Clinical Program Specialist </a:t>
            </a:r>
            <a:r>
              <a:rPr lang="en-US" sz="2600" dirty="0">
                <a:solidFill>
                  <a:prstClr val="black"/>
                </a:solidFill>
                <a:latin typeface="Calibri" panose="020F0502020204030204"/>
                <a:ea typeface="Calibri" panose="020F0502020204030204"/>
                <a:cs typeface="Calibri" panose="020F0502020204030204"/>
                <a:hlinkClick r:id="rId3"/>
              </a:rPr>
              <a:t>mwayman@fprehab.com</a:t>
            </a:r>
            <a:endParaRPr lang="en-US" sz="2600" dirty="0">
              <a:solidFill>
                <a:prstClr val="black"/>
              </a:solidFill>
              <a:latin typeface="Calibri" panose="020F0502020204030204"/>
              <a:ea typeface="Calibri" panose="020F0502020204030204"/>
              <a:cs typeface="Calibri" panose="020F0502020204030204"/>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prstClr val="black"/>
                </a:solidFill>
                <a:effectLst/>
                <a:uLnTx/>
                <a:uFillTx/>
                <a:latin typeface="Calibri" panose="020F0502020204030204"/>
                <a:ea typeface="Calibri" panose="020F0502020204030204"/>
                <a:cs typeface="Calibri" panose="020F0502020204030204"/>
              </a:rPr>
              <a:t>Dani Beveridge –Clinical Program Specialist </a:t>
            </a:r>
            <a:r>
              <a:rPr kumimoji="0" lang="en-US" sz="2600" b="0" i="0" u="none" strike="noStrike" kern="1200" cap="none" spc="0" normalizeH="0" baseline="0" noProof="0" dirty="0">
                <a:ln>
                  <a:noFill/>
                </a:ln>
                <a:solidFill>
                  <a:prstClr val="black"/>
                </a:solidFill>
                <a:effectLst/>
                <a:uLnTx/>
                <a:uFillTx/>
                <a:latin typeface="Calibri" panose="020F0502020204030204"/>
                <a:ea typeface="Calibri" panose="020F0502020204030204"/>
                <a:cs typeface="Calibri" panose="020F0502020204030204"/>
                <a:hlinkClick r:id="rId4"/>
              </a:rPr>
              <a:t>dbeveridge@fprehab.com</a:t>
            </a:r>
            <a:endParaRPr kumimoji="0" lang="en-US" sz="2600" b="0" i="0" u="none" strike="noStrike" kern="1200" cap="none" spc="0" normalizeH="0" baseline="0" noProof="0" dirty="0">
              <a:ln>
                <a:noFill/>
              </a:ln>
              <a:solidFill>
                <a:prstClr val="black"/>
              </a:solidFill>
              <a:effectLst/>
              <a:uLnTx/>
              <a:uFillTx/>
              <a:latin typeface="Calibri" panose="020F0502020204030204"/>
              <a:ea typeface="Calibri" panose="020F0502020204030204"/>
              <a:cs typeface="Calibri" panose="020F0502020204030204"/>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rPr>
              <a:t>Flora Muhammad-Clinical </a:t>
            </a:r>
            <a:r>
              <a:rPr kumimoji="0" lang="en-US" sz="2600" b="0" i="0" u="none" strike="noStrike" kern="1200" cap="none" spc="0" normalizeH="0" baseline="0" noProof="0" dirty="0">
                <a:ln>
                  <a:noFill/>
                </a:ln>
                <a:solidFill>
                  <a:prstClr val="black"/>
                </a:solidFill>
                <a:effectLst/>
                <a:uLnTx/>
                <a:uFillTx/>
                <a:latin typeface="Calibri" panose="020F0502020204030204"/>
                <a:ea typeface="Calibri" panose="020F0502020204030204"/>
                <a:cs typeface="Calibri" panose="020F0502020204030204"/>
              </a:rPr>
              <a:t>Outcomes Nurse </a:t>
            </a:r>
            <a:r>
              <a:rPr kumimoji="0" lang="en-US" sz="2600" b="0"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rPr>
              <a:t>Specialist </a:t>
            </a:r>
            <a:r>
              <a:rPr kumimoji="0" lang="en-US" sz="2600" b="0"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hlinkClick r:id="rId5"/>
              </a:rPr>
              <a:t>Fmuhammad</a:t>
            </a:r>
            <a:r>
              <a:rPr kumimoji="0" lang="en-US" sz="2600" b="0" i="0" u="none" strike="noStrike" kern="1200" cap="none" spc="0" normalizeH="0" baseline="0" noProof="0" dirty="0">
                <a:ln>
                  <a:noFill/>
                </a:ln>
                <a:solidFill>
                  <a:prstClr val="black"/>
                </a:solidFill>
                <a:effectLst/>
                <a:uLnTx/>
                <a:uFillTx/>
                <a:latin typeface="Calibri" panose="020F0502020204030204"/>
                <a:ea typeface="Calibri" panose="020F0502020204030204"/>
                <a:cs typeface="Calibri" panose="020F0502020204030204"/>
                <a:hlinkClick r:id="rId5"/>
              </a:rPr>
              <a:t>@fprehab.com</a:t>
            </a:r>
            <a:endParaRPr kumimoji="0" lang="en-US" sz="2600" b="0" i="0" u="none" strike="noStrike" kern="1200" cap="none" spc="0" normalizeH="0" baseline="0" noProof="0" dirty="0">
              <a:ln>
                <a:noFill/>
              </a:ln>
              <a:solidFill>
                <a:prstClr val="black"/>
              </a:solidFill>
              <a:effectLst/>
              <a:uLnTx/>
              <a:uFillTx/>
              <a:latin typeface="Calibri" panose="020F0502020204030204"/>
              <a:ea typeface="Calibri" panose="020F0502020204030204"/>
              <a:cs typeface="Calibri" panose="020F0502020204030204"/>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prstClr val="black"/>
                </a:solidFill>
                <a:effectLst/>
                <a:uLnTx/>
                <a:uFillTx/>
                <a:latin typeface="Calibri" panose="020F0502020204030204"/>
                <a:ea typeface="Calibri" panose="020F0502020204030204"/>
                <a:cs typeface="Calibri" panose="020F0502020204030204"/>
              </a:rPr>
              <a:t>Melissa Brandt – Clinical &amp; Reimbursement Specialist </a:t>
            </a:r>
            <a:r>
              <a:rPr kumimoji="0" lang="en-US" sz="2600" b="0" i="0" u="none" strike="noStrike" kern="1200" cap="none" spc="0" normalizeH="0" baseline="0" noProof="0" dirty="0">
                <a:ln>
                  <a:noFill/>
                </a:ln>
                <a:solidFill>
                  <a:prstClr val="black"/>
                </a:solidFill>
                <a:effectLst/>
                <a:uLnTx/>
                <a:uFillTx/>
                <a:latin typeface="Calibri" panose="020F0502020204030204"/>
                <a:ea typeface="Calibri" panose="020F0502020204030204"/>
                <a:cs typeface="Calibri" panose="020F0502020204030204"/>
                <a:hlinkClick r:id="rId6"/>
              </a:rPr>
              <a:t>mbrandt@fprehab.com</a:t>
            </a:r>
            <a:endParaRPr lang="en-US" dirty="0"/>
          </a:p>
          <a:p>
            <a:pPr>
              <a:buNone/>
            </a:pPr>
            <a:r>
              <a:rPr lang="en-US" sz="2600" dirty="0">
                <a:ea typeface="+mn-lt"/>
                <a:cs typeface="+mn-lt"/>
              </a:rPr>
              <a:t>Jen Callahan – Clinical &amp; Reimbursement Specialist </a:t>
            </a:r>
            <a:r>
              <a:rPr lang="en-US" sz="2600" dirty="0">
                <a:ea typeface="+mn-lt"/>
                <a:cs typeface="+mn-lt"/>
                <a:hlinkClick r:id="rId7"/>
              </a:rPr>
              <a:t>jcallahan@fprehab.com</a:t>
            </a:r>
            <a:endParaRPr lang="en-US" dirty="0"/>
          </a:p>
          <a:p>
            <a:pPr>
              <a:buNone/>
            </a:pPr>
            <a:r>
              <a:rPr lang="en-US" sz="2600" dirty="0">
                <a:ea typeface="+mn-lt"/>
                <a:cs typeface="+mn-lt"/>
              </a:rPr>
              <a:t>Karen Welsh – VP of Clinical &amp; Reimbursement - </a:t>
            </a:r>
            <a:r>
              <a:rPr lang="en-US" sz="2600" dirty="0">
                <a:ea typeface="+mn-lt"/>
                <a:cs typeface="+mn-lt"/>
                <a:hlinkClick r:id="rId8"/>
              </a:rPr>
              <a:t>kwelsh@fprehab.com</a:t>
            </a:r>
            <a:endParaRPr lang="en-US" dirty="0"/>
          </a:p>
          <a:p>
            <a:pPr marL="0" indent="0">
              <a:buNone/>
            </a:pPr>
            <a:endParaRPr lang="en-US" sz="2600" dirty="0">
              <a:cs typeface="Calibri"/>
            </a:endParaRPr>
          </a:p>
        </p:txBody>
      </p:sp>
      <p:pic>
        <p:nvPicPr>
          <p:cNvPr id="15" name="Picture 4" descr="See the source image">
            <a:extLst>
              <a:ext uri="{FF2B5EF4-FFF2-40B4-BE49-F238E27FC236}">
                <a16:creationId xmlns:a16="http://schemas.microsoft.com/office/drawing/2014/main" id="{B21ED812-BA22-4D72-A965-8A34E667263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46132" y="101629"/>
            <a:ext cx="7144871" cy="3657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37253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10" name="Title 9">
            <a:extLst>
              <a:ext uri="{FF2B5EF4-FFF2-40B4-BE49-F238E27FC236}">
                <a16:creationId xmlns:a16="http://schemas.microsoft.com/office/drawing/2014/main" id="{ECD016C3-DEC8-451D-8196-D40EF4DDEF49}"/>
              </a:ext>
            </a:extLst>
          </p:cNvPr>
          <p:cNvSpPr>
            <a:spLocks noGrp="1"/>
          </p:cNvSpPr>
          <p:nvPr>
            <p:ph type="title"/>
          </p:nvPr>
        </p:nvSpPr>
        <p:spPr>
          <a:xfrm>
            <a:off x="184450" y="318840"/>
            <a:ext cx="10231583" cy="510487"/>
          </a:xfrm>
        </p:spPr>
        <p:txBody>
          <a:bodyPr>
            <a:normAutofit fontScale="90000"/>
          </a:bodyPr>
          <a:lstStyle/>
          <a:p>
            <a:r>
              <a:rPr lang="en-US" sz="4000" dirty="0">
                <a:latin typeface="+mn-lt"/>
              </a:rPr>
              <a:t>Section GG0130: Self-Care Discharge</a:t>
            </a:r>
          </a:p>
        </p:txBody>
      </p:sp>
      <p:pic>
        <p:nvPicPr>
          <p:cNvPr id="12" name="Picture 11">
            <a:extLst>
              <a:ext uri="{FF2B5EF4-FFF2-40B4-BE49-F238E27FC236}">
                <a16:creationId xmlns:a16="http://schemas.microsoft.com/office/drawing/2014/main" id="{C2B891B6-8050-0BA8-E6BB-DA10488652C0}"/>
              </a:ext>
            </a:extLst>
          </p:cNvPr>
          <p:cNvPicPr>
            <a:picLocks noChangeAspect="1"/>
          </p:cNvPicPr>
          <p:nvPr/>
        </p:nvPicPr>
        <p:blipFill>
          <a:blip r:embed="rId4"/>
          <a:stretch>
            <a:fillRect/>
          </a:stretch>
        </p:blipFill>
        <p:spPr>
          <a:xfrm>
            <a:off x="184450" y="973658"/>
            <a:ext cx="11823099" cy="1354891"/>
          </a:xfrm>
          <a:prstGeom prst="rect">
            <a:avLst/>
          </a:prstGeom>
        </p:spPr>
      </p:pic>
      <p:sp>
        <p:nvSpPr>
          <p:cNvPr id="16" name="TextBox 15">
            <a:extLst>
              <a:ext uri="{FF2B5EF4-FFF2-40B4-BE49-F238E27FC236}">
                <a16:creationId xmlns:a16="http://schemas.microsoft.com/office/drawing/2014/main" id="{36411872-538B-286E-4C7E-2703CFEF96E5}"/>
              </a:ext>
            </a:extLst>
          </p:cNvPr>
          <p:cNvSpPr txBox="1"/>
          <p:nvPr/>
        </p:nvSpPr>
        <p:spPr>
          <a:xfrm>
            <a:off x="1108362" y="2617211"/>
            <a:ext cx="9193523" cy="3539430"/>
          </a:xfrm>
          <a:prstGeom prst="rect">
            <a:avLst/>
          </a:prstGeom>
          <a:noFill/>
        </p:spPr>
        <p:txBody>
          <a:bodyPr wrap="square">
            <a:spAutoFit/>
          </a:bodyPr>
          <a:lstStyle/>
          <a:p>
            <a:r>
              <a:rPr lang="en-US" sz="2800" dirty="0"/>
              <a:t>A0310F= Entry/Discharge reporting; 10=DC RNA; 11=DC RA; </a:t>
            </a:r>
          </a:p>
          <a:p>
            <a:r>
              <a:rPr lang="en-US" sz="2800" dirty="0"/>
              <a:t>A0310H= SNF Part A PPS DC assessment 0=no; 1= yes</a:t>
            </a:r>
          </a:p>
          <a:p>
            <a:r>
              <a:rPr lang="en-US" sz="2800" dirty="0"/>
              <a:t>A0310G= Type of DC 1=planned; 2=unplanned</a:t>
            </a:r>
          </a:p>
          <a:p>
            <a:r>
              <a:rPr lang="en-US" sz="2800" dirty="0"/>
              <a:t>A2000=Discharge date</a:t>
            </a:r>
          </a:p>
          <a:p>
            <a:r>
              <a:rPr lang="en-US" sz="2800" dirty="0"/>
              <a:t>A2105=Discharge status 04=Acute hospital</a:t>
            </a:r>
          </a:p>
          <a:p>
            <a:r>
              <a:rPr lang="en-US" sz="2800" dirty="0"/>
              <a:t>A2400B=Start date of Medicare stay</a:t>
            </a:r>
          </a:p>
          <a:p>
            <a:r>
              <a:rPr lang="en-US" sz="2800" dirty="0"/>
              <a:t>A2400C=End date of Medicare stay (must be greater than 2 days)</a:t>
            </a:r>
          </a:p>
        </p:txBody>
      </p:sp>
    </p:spTree>
    <p:extLst>
      <p:ext uri="{BB962C8B-B14F-4D97-AF65-F5344CB8AC3E}">
        <p14:creationId xmlns:p14="http://schemas.microsoft.com/office/powerpoint/2010/main" val="7727809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10" name="Title 9">
            <a:extLst>
              <a:ext uri="{FF2B5EF4-FFF2-40B4-BE49-F238E27FC236}">
                <a16:creationId xmlns:a16="http://schemas.microsoft.com/office/drawing/2014/main" id="{ECD016C3-DEC8-451D-8196-D40EF4DDEF49}"/>
              </a:ext>
            </a:extLst>
          </p:cNvPr>
          <p:cNvSpPr>
            <a:spLocks noGrp="1"/>
          </p:cNvSpPr>
          <p:nvPr>
            <p:ph type="title"/>
          </p:nvPr>
        </p:nvSpPr>
        <p:spPr>
          <a:xfrm>
            <a:off x="184450" y="318840"/>
            <a:ext cx="10231583" cy="510487"/>
          </a:xfrm>
        </p:spPr>
        <p:txBody>
          <a:bodyPr>
            <a:normAutofit fontScale="90000"/>
          </a:bodyPr>
          <a:lstStyle/>
          <a:p>
            <a:r>
              <a:rPr lang="en-US" sz="4000" dirty="0">
                <a:latin typeface="+mn-lt"/>
              </a:rPr>
              <a:t>Section GG0170: Mobility Discharge</a:t>
            </a:r>
          </a:p>
        </p:txBody>
      </p:sp>
      <p:sp>
        <p:nvSpPr>
          <p:cNvPr id="16" name="TextBox 15">
            <a:extLst>
              <a:ext uri="{FF2B5EF4-FFF2-40B4-BE49-F238E27FC236}">
                <a16:creationId xmlns:a16="http://schemas.microsoft.com/office/drawing/2014/main" id="{36411872-538B-286E-4C7E-2703CFEF96E5}"/>
              </a:ext>
            </a:extLst>
          </p:cNvPr>
          <p:cNvSpPr txBox="1"/>
          <p:nvPr/>
        </p:nvSpPr>
        <p:spPr>
          <a:xfrm>
            <a:off x="1021865" y="2565411"/>
            <a:ext cx="9193523" cy="3539430"/>
          </a:xfrm>
          <a:prstGeom prst="rect">
            <a:avLst/>
          </a:prstGeom>
          <a:noFill/>
        </p:spPr>
        <p:txBody>
          <a:bodyPr wrap="square">
            <a:spAutoFit/>
          </a:bodyPr>
          <a:lstStyle/>
          <a:p>
            <a:r>
              <a:rPr lang="en-US" sz="2800" dirty="0"/>
              <a:t>A0310F= Entry/Discharge reporting; 10=DC RNA; 11=DC RA; </a:t>
            </a:r>
          </a:p>
          <a:p>
            <a:r>
              <a:rPr lang="en-US" sz="2800" dirty="0"/>
              <a:t>A0310H= SNF Part A PPS DC assessment 0=no; 1= yes</a:t>
            </a:r>
          </a:p>
          <a:p>
            <a:r>
              <a:rPr lang="en-US" sz="2800" dirty="0"/>
              <a:t>A0310G= Type of DC 1=planned; 2=unplanned</a:t>
            </a:r>
          </a:p>
          <a:p>
            <a:r>
              <a:rPr lang="en-US" sz="2800" dirty="0"/>
              <a:t>A2000=Discharge date</a:t>
            </a:r>
          </a:p>
          <a:p>
            <a:r>
              <a:rPr lang="en-US" sz="2800" dirty="0"/>
              <a:t>A2105=Discharge status 04=Acute hospital</a:t>
            </a:r>
          </a:p>
          <a:p>
            <a:r>
              <a:rPr lang="en-US" sz="2800" dirty="0"/>
              <a:t>A2400B=Start date of Medicare stay</a:t>
            </a:r>
          </a:p>
          <a:p>
            <a:r>
              <a:rPr lang="en-US" sz="2800" dirty="0"/>
              <a:t>A2400C=End date of Medicare stay (must be greater than 2 days)</a:t>
            </a:r>
          </a:p>
        </p:txBody>
      </p:sp>
      <p:pic>
        <p:nvPicPr>
          <p:cNvPr id="3" name="Picture 2">
            <a:extLst>
              <a:ext uri="{FF2B5EF4-FFF2-40B4-BE49-F238E27FC236}">
                <a16:creationId xmlns:a16="http://schemas.microsoft.com/office/drawing/2014/main" id="{B391B721-FFC1-3ABC-E941-CF551C2D68BE}"/>
              </a:ext>
            </a:extLst>
          </p:cNvPr>
          <p:cNvPicPr>
            <a:picLocks noChangeAspect="1"/>
          </p:cNvPicPr>
          <p:nvPr/>
        </p:nvPicPr>
        <p:blipFill>
          <a:blip r:embed="rId4"/>
          <a:stretch>
            <a:fillRect/>
          </a:stretch>
        </p:blipFill>
        <p:spPr>
          <a:xfrm>
            <a:off x="325132" y="935537"/>
            <a:ext cx="11541736" cy="1282782"/>
          </a:xfrm>
          <a:prstGeom prst="rect">
            <a:avLst/>
          </a:prstGeom>
        </p:spPr>
      </p:pic>
    </p:spTree>
    <p:extLst>
      <p:ext uri="{BB962C8B-B14F-4D97-AF65-F5344CB8AC3E}">
        <p14:creationId xmlns:p14="http://schemas.microsoft.com/office/powerpoint/2010/main" val="38410279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10" name="Title 9">
            <a:extLst>
              <a:ext uri="{FF2B5EF4-FFF2-40B4-BE49-F238E27FC236}">
                <a16:creationId xmlns:a16="http://schemas.microsoft.com/office/drawing/2014/main" id="{ECD016C3-DEC8-451D-8196-D40EF4DDEF49}"/>
              </a:ext>
            </a:extLst>
          </p:cNvPr>
          <p:cNvSpPr>
            <a:spLocks noGrp="1"/>
          </p:cNvSpPr>
          <p:nvPr>
            <p:ph type="title"/>
          </p:nvPr>
        </p:nvSpPr>
        <p:spPr>
          <a:xfrm>
            <a:off x="684453" y="241544"/>
            <a:ext cx="10231583" cy="878541"/>
          </a:xfrm>
        </p:spPr>
        <p:txBody>
          <a:bodyPr>
            <a:normAutofit/>
          </a:bodyPr>
          <a:lstStyle/>
          <a:p>
            <a:r>
              <a:rPr lang="en-US" sz="4000" dirty="0">
                <a:latin typeface="+mn-lt"/>
              </a:rPr>
              <a:t>Section GG0110: Prior Device Use</a:t>
            </a:r>
          </a:p>
        </p:txBody>
      </p:sp>
      <p:sp>
        <p:nvSpPr>
          <p:cNvPr id="11" name="Content Placeholder 10">
            <a:extLst>
              <a:ext uri="{FF2B5EF4-FFF2-40B4-BE49-F238E27FC236}">
                <a16:creationId xmlns:a16="http://schemas.microsoft.com/office/drawing/2014/main" id="{768121C0-1A8C-4DC1-8EDD-9110E34C3332}"/>
              </a:ext>
            </a:extLst>
          </p:cNvPr>
          <p:cNvSpPr>
            <a:spLocks noGrp="1"/>
          </p:cNvSpPr>
          <p:nvPr>
            <p:ph idx="1"/>
          </p:nvPr>
        </p:nvSpPr>
        <p:spPr>
          <a:xfrm>
            <a:off x="684453" y="1110009"/>
            <a:ext cx="10515600" cy="901449"/>
          </a:xfrm>
        </p:spPr>
        <p:txBody>
          <a:bodyPr vert="horz" lIns="91440" tIns="45720" rIns="91440" bIns="45720" rtlCol="0" anchor="t">
            <a:normAutofit/>
          </a:bodyPr>
          <a:lstStyle/>
          <a:p>
            <a:pPr marL="0" indent="0">
              <a:buNone/>
            </a:pPr>
            <a:r>
              <a:rPr lang="en-US" dirty="0"/>
              <a:t>Knowledge of the resident’s use of devices/aids prior to current illness, exacerbation or injury may help to establish treatment goals.</a:t>
            </a:r>
          </a:p>
        </p:txBody>
      </p:sp>
      <p:pic>
        <p:nvPicPr>
          <p:cNvPr id="5" name="Picture 4">
            <a:extLst>
              <a:ext uri="{FF2B5EF4-FFF2-40B4-BE49-F238E27FC236}">
                <a16:creationId xmlns:a16="http://schemas.microsoft.com/office/drawing/2014/main" id="{1EF32FB7-21D7-7A02-6E38-31A57C975A14}"/>
              </a:ext>
            </a:extLst>
          </p:cNvPr>
          <p:cNvPicPr>
            <a:picLocks noChangeAspect="1"/>
          </p:cNvPicPr>
          <p:nvPr/>
        </p:nvPicPr>
        <p:blipFill>
          <a:blip r:embed="rId4"/>
          <a:stretch>
            <a:fillRect/>
          </a:stretch>
        </p:blipFill>
        <p:spPr>
          <a:xfrm>
            <a:off x="320005" y="2072706"/>
            <a:ext cx="11551990" cy="3623793"/>
          </a:xfrm>
          <a:prstGeom prst="rect">
            <a:avLst/>
          </a:prstGeom>
        </p:spPr>
      </p:pic>
    </p:spTree>
    <p:extLst>
      <p:ext uri="{BB962C8B-B14F-4D97-AF65-F5344CB8AC3E}">
        <p14:creationId xmlns:p14="http://schemas.microsoft.com/office/powerpoint/2010/main" val="16539645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11" name="Title 10">
            <a:extLst>
              <a:ext uri="{FF2B5EF4-FFF2-40B4-BE49-F238E27FC236}">
                <a16:creationId xmlns:a16="http://schemas.microsoft.com/office/drawing/2014/main" id="{23979784-EBD8-4D85-BA3E-084EFF814BE6}"/>
              </a:ext>
            </a:extLst>
          </p:cNvPr>
          <p:cNvSpPr>
            <a:spLocks noGrp="1"/>
          </p:cNvSpPr>
          <p:nvPr>
            <p:ph type="title"/>
          </p:nvPr>
        </p:nvSpPr>
        <p:spPr>
          <a:xfrm>
            <a:off x="125730" y="146017"/>
            <a:ext cx="11940540" cy="840202"/>
          </a:xfrm>
        </p:spPr>
        <p:txBody>
          <a:bodyPr>
            <a:normAutofit/>
          </a:bodyPr>
          <a:lstStyle/>
          <a:p>
            <a:r>
              <a:rPr lang="en-US" sz="3600" dirty="0">
                <a:latin typeface="+mn-lt"/>
              </a:rPr>
              <a:t>Section GG0115:</a:t>
            </a:r>
            <a:r>
              <a:rPr lang="en-US" sz="3600" b="1" dirty="0"/>
              <a:t>Functional Limitation in Range of Motion (ROM)</a:t>
            </a:r>
            <a:endParaRPr lang="en-US" sz="3600" dirty="0"/>
          </a:p>
        </p:txBody>
      </p:sp>
      <p:sp>
        <p:nvSpPr>
          <p:cNvPr id="12" name="Content Placeholder 11">
            <a:extLst>
              <a:ext uri="{FF2B5EF4-FFF2-40B4-BE49-F238E27FC236}">
                <a16:creationId xmlns:a16="http://schemas.microsoft.com/office/drawing/2014/main" id="{B6C5B136-2B74-40B0-AD73-B7D74582C079}"/>
              </a:ext>
            </a:extLst>
          </p:cNvPr>
          <p:cNvSpPr>
            <a:spLocks noGrp="1"/>
          </p:cNvSpPr>
          <p:nvPr>
            <p:ph idx="1"/>
          </p:nvPr>
        </p:nvSpPr>
        <p:spPr>
          <a:xfrm>
            <a:off x="617220" y="1123305"/>
            <a:ext cx="10896600" cy="5296633"/>
          </a:xfrm>
        </p:spPr>
        <p:txBody>
          <a:bodyPr>
            <a:normAutofit/>
          </a:bodyPr>
          <a:lstStyle/>
          <a:p>
            <a:pPr marL="0" indent="0">
              <a:buNone/>
            </a:pPr>
            <a:r>
              <a:rPr lang="en-US" dirty="0"/>
              <a:t>Functional impairment could place the resident at risk of injury or interfere with ADLS</a:t>
            </a:r>
          </a:p>
          <a:p>
            <a:pPr marL="0" indent="0">
              <a:buNone/>
            </a:pPr>
            <a:r>
              <a:rPr lang="en-US" dirty="0"/>
              <a:t>Functional Limitation in ROM=Limited ability to move a joint that affects function</a:t>
            </a:r>
          </a:p>
          <a:p>
            <a:pPr marL="0" indent="0">
              <a:buNone/>
            </a:pPr>
            <a:r>
              <a:rPr lang="en-US" dirty="0"/>
              <a:t>Code for presence or absence of functional limitation in both upper and lower extremities based on steps for assessment</a:t>
            </a:r>
          </a:p>
          <a:p>
            <a:pPr lvl="1"/>
            <a:r>
              <a:rPr lang="en-US" dirty="0"/>
              <a:t>Upper extremities are shoulder, elbow, wrist and hand.</a:t>
            </a:r>
          </a:p>
          <a:p>
            <a:pPr lvl="1"/>
            <a:r>
              <a:rPr lang="en-US" dirty="0"/>
              <a:t>Lower extremities are Hip, knee, ankle, foot</a:t>
            </a:r>
          </a:p>
          <a:p>
            <a:endParaRPr lang="en-US" sz="1000" dirty="0"/>
          </a:p>
          <a:p>
            <a:pPr marL="0" indent="0">
              <a:buNone/>
            </a:pPr>
            <a:r>
              <a:rPr lang="en-US" dirty="0"/>
              <a:t>**Coding tip: Do not look at limited ROM in isolation, but determine whether the limited ROM impacts function or places resident at increased risk of injury</a:t>
            </a:r>
          </a:p>
          <a:p>
            <a:pPr marL="0" indent="0">
              <a:buNone/>
            </a:pPr>
            <a:endParaRPr lang="en-US" dirty="0"/>
          </a:p>
        </p:txBody>
      </p:sp>
    </p:spTree>
    <p:extLst>
      <p:ext uri="{BB962C8B-B14F-4D97-AF65-F5344CB8AC3E}">
        <p14:creationId xmlns:p14="http://schemas.microsoft.com/office/powerpoint/2010/main" val="39996750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11" name="Title 10">
            <a:extLst>
              <a:ext uri="{FF2B5EF4-FFF2-40B4-BE49-F238E27FC236}">
                <a16:creationId xmlns:a16="http://schemas.microsoft.com/office/drawing/2014/main" id="{23979784-EBD8-4D85-BA3E-084EFF814BE6}"/>
              </a:ext>
            </a:extLst>
          </p:cNvPr>
          <p:cNvSpPr>
            <a:spLocks noGrp="1"/>
          </p:cNvSpPr>
          <p:nvPr>
            <p:ph type="title"/>
          </p:nvPr>
        </p:nvSpPr>
        <p:spPr>
          <a:xfrm>
            <a:off x="125730" y="146017"/>
            <a:ext cx="11940540" cy="840202"/>
          </a:xfrm>
        </p:spPr>
        <p:txBody>
          <a:bodyPr>
            <a:normAutofit/>
          </a:bodyPr>
          <a:lstStyle/>
          <a:p>
            <a:r>
              <a:rPr lang="en-US" sz="3600" dirty="0">
                <a:latin typeface="+mn-lt"/>
              </a:rPr>
              <a:t>Section GG0115:</a:t>
            </a:r>
            <a:r>
              <a:rPr lang="en-US" sz="3600" b="1" dirty="0"/>
              <a:t>Functional Limitation in Range of Motion (ROM)</a:t>
            </a:r>
            <a:endParaRPr lang="en-US" sz="3600" dirty="0"/>
          </a:p>
        </p:txBody>
      </p:sp>
      <p:sp>
        <p:nvSpPr>
          <p:cNvPr id="12" name="Content Placeholder 11">
            <a:extLst>
              <a:ext uri="{FF2B5EF4-FFF2-40B4-BE49-F238E27FC236}">
                <a16:creationId xmlns:a16="http://schemas.microsoft.com/office/drawing/2014/main" id="{B6C5B136-2B74-40B0-AD73-B7D74582C079}"/>
              </a:ext>
            </a:extLst>
          </p:cNvPr>
          <p:cNvSpPr>
            <a:spLocks noGrp="1"/>
          </p:cNvSpPr>
          <p:nvPr>
            <p:ph idx="1"/>
          </p:nvPr>
        </p:nvSpPr>
        <p:spPr>
          <a:xfrm>
            <a:off x="382339" y="4732239"/>
            <a:ext cx="11427322" cy="1222311"/>
          </a:xfrm>
        </p:spPr>
        <p:txBody>
          <a:bodyPr>
            <a:normAutofit fontScale="85000" lnSpcReduction="20000"/>
          </a:bodyPr>
          <a:lstStyle/>
          <a:p>
            <a:pPr marL="0" indent="0">
              <a:lnSpc>
                <a:spcPct val="120000"/>
              </a:lnSpc>
              <a:buNone/>
            </a:pPr>
            <a:r>
              <a:rPr lang="en-US" dirty="0"/>
              <a:t>For coding-the RAI states to refer to items in GG0130- the self care GGs and GG0170-the mobility GGs in order to see any limitation in ROM and whether it affects their functional ability to complete those tasks.</a:t>
            </a:r>
          </a:p>
          <a:p>
            <a:pPr marL="0" indent="0">
              <a:buNone/>
            </a:pPr>
            <a:endParaRPr lang="en-US" dirty="0"/>
          </a:p>
        </p:txBody>
      </p:sp>
      <p:pic>
        <p:nvPicPr>
          <p:cNvPr id="3" name="Picture 2">
            <a:extLst>
              <a:ext uri="{FF2B5EF4-FFF2-40B4-BE49-F238E27FC236}">
                <a16:creationId xmlns:a16="http://schemas.microsoft.com/office/drawing/2014/main" id="{C2FC4FFC-EDFC-A807-FBC3-F2ACB0796095}"/>
              </a:ext>
            </a:extLst>
          </p:cNvPr>
          <p:cNvPicPr>
            <a:picLocks noChangeAspect="1"/>
          </p:cNvPicPr>
          <p:nvPr/>
        </p:nvPicPr>
        <p:blipFill>
          <a:blip r:embed="rId4"/>
          <a:stretch>
            <a:fillRect/>
          </a:stretch>
        </p:blipFill>
        <p:spPr>
          <a:xfrm>
            <a:off x="947569" y="986219"/>
            <a:ext cx="9659756" cy="3845444"/>
          </a:xfrm>
          <a:prstGeom prst="rect">
            <a:avLst/>
          </a:prstGeom>
        </p:spPr>
      </p:pic>
    </p:spTree>
    <p:extLst>
      <p:ext uri="{BB962C8B-B14F-4D97-AF65-F5344CB8AC3E}">
        <p14:creationId xmlns:p14="http://schemas.microsoft.com/office/powerpoint/2010/main" val="574365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11" name="Title 10">
            <a:extLst>
              <a:ext uri="{FF2B5EF4-FFF2-40B4-BE49-F238E27FC236}">
                <a16:creationId xmlns:a16="http://schemas.microsoft.com/office/drawing/2014/main" id="{23979784-EBD8-4D85-BA3E-084EFF814BE6}"/>
              </a:ext>
            </a:extLst>
          </p:cNvPr>
          <p:cNvSpPr>
            <a:spLocks noGrp="1"/>
          </p:cNvSpPr>
          <p:nvPr>
            <p:ph type="title"/>
          </p:nvPr>
        </p:nvSpPr>
        <p:spPr>
          <a:xfrm>
            <a:off x="723900" y="468630"/>
            <a:ext cx="10515600" cy="627698"/>
          </a:xfrm>
        </p:spPr>
        <p:txBody>
          <a:bodyPr>
            <a:normAutofit fontScale="90000"/>
          </a:bodyPr>
          <a:lstStyle/>
          <a:p>
            <a:r>
              <a:rPr lang="en-US" dirty="0">
                <a:latin typeface="+mn-lt"/>
              </a:rPr>
              <a:t>Section GG0120:  Mobility Devices</a:t>
            </a:r>
            <a:endParaRPr lang="en-US" dirty="0"/>
          </a:p>
        </p:txBody>
      </p:sp>
      <p:sp>
        <p:nvSpPr>
          <p:cNvPr id="12" name="Content Placeholder 11">
            <a:extLst>
              <a:ext uri="{FF2B5EF4-FFF2-40B4-BE49-F238E27FC236}">
                <a16:creationId xmlns:a16="http://schemas.microsoft.com/office/drawing/2014/main" id="{B6C5B136-2B74-40B0-AD73-B7D74582C079}"/>
              </a:ext>
            </a:extLst>
          </p:cNvPr>
          <p:cNvSpPr>
            <a:spLocks noGrp="1"/>
          </p:cNvSpPr>
          <p:nvPr>
            <p:ph idx="1"/>
          </p:nvPr>
        </p:nvSpPr>
        <p:spPr>
          <a:xfrm>
            <a:off x="838200" y="1251988"/>
            <a:ext cx="10515600" cy="1911961"/>
          </a:xfrm>
        </p:spPr>
        <p:txBody>
          <a:bodyPr>
            <a:normAutofit/>
          </a:bodyPr>
          <a:lstStyle/>
          <a:p>
            <a:pPr marL="0" indent="0">
              <a:buNone/>
            </a:pPr>
            <a:r>
              <a:rPr lang="en-US" dirty="0"/>
              <a:t>Use of mobility devices can allow a resident to maintain independence in function</a:t>
            </a:r>
          </a:p>
          <a:p>
            <a:r>
              <a:rPr lang="en-US" dirty="0"/>
              <a:t>Check all that apply- devices used in last 7 days</a:t>
            </a:r>
          </a:p>
        </p:txBody>
      </p:sp>
      <p:pic>
        <p:nvPicPr>
          <p:cNvPr id="3" name="Picture 2">
            <a:extLst>
              <a:ext uri="{FF2B5EF4-FFF2-40B4-BE49-F238E27FC236}">
                <a16:creationId xmlns:a16="http://schemas.microsoft.com/office/drawing/2014/main" id="{AE35A443-C6C4-F273-3EE6-5B87C3EED1EB}"/>
              </a:ext>
            </a:extLst>
          </p:cNvPr>
          <p:cNvPicPr>
            <a:picLocks noChangeAspect="1"/>
          </p:cNvPicPr>
          <p:nvPr/>
        </p:nvPicPr>
        <p:blipFill>
          <a:blip r:embed="rId4"/>
          <a:stretch>
            <a:fillRect/>
          </a:stretch>
        </p:blipFill>
        <p:spPr>
          <a:xfrm>
            <a:off x="1735326" y="2616347"/>
            <a:ext cx="8780274" cy="3809341"/>
          </a:xfrm>
          <a:prstGeom prst="rect">
            <a:avLst/>
          </a:prstGeom>
        </p:spPr>
      </p:pic>
    </p:spTree>
    <p:extLst>
      <p:ext uri="{BB962C8B-B14F-4D97-AF65-F5344CB8AC3E}">
        <p14:creationId xmlns:p14="http://schemas.microsoft.com/office/powerpoint/2010/main" val="27852263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10" name="Title 9">
            <a:extLst>
              <a:ext uri="{FF2B5EF4-FFF2-40B4-BE49-F238E27FC236}">
                <a16:creationId xmlns:a16="http://schemas.microsoft.com/office/drawing/2014/main" id="{ECD016C3-DEC8-451D-8196-D40EF4DDEF49}"/>
              </a:ext>
            </a:extLst>
          </p:cNvPr>
          <p:cNvSpPr>
            <a:spLocks noGrp="1"/>
          </p:cNvSpPr>
          <p:nvPr>
            <p:ph type="title"/>
          </p:nvPr>
        </p:nvSpPr>
        <p:spPr>
          <a:xfrm>
            <a:off x="710736" y="337728"/>
            <a:ext cx="10231583" cy="878541"/>
          </a:xfrm>
        </p:spPr>
        <p:txBody>
          <a:bodyPr>
            <a:normAutofit/>
          </a:bodyPr>
          <a:lstStyle/>
          <a:p>
            <a:r>
              <a:rPr lang="en-US" dirty="0">
                <a:latin typeface="+mn-lt"/>
              </a:rPr>
              <a:t>Section GG: Functional Abilities and Goals</a:t>
            </a:r>
          </a:p>
        </p:txBody>
      </p:sp>
      <p:sp>
        <p:nvSpPr>
          <p:cNvPr id="11" name="Content Placeholder 10">
            <a:extLst>
              <a:ext uri="{FF2B5EF4-FFF2-40B4-BE49-F238E27FC236}">
                <a16:creationId xmlns:a16="http://schemas.microsoft.com/office/drawing/2014/main" id="{768121C0-1A8C-4DC1-8EDD-9110E34C3332}"/>
              </a:ext>
            </a:extLst>
          </p:cNvPr>
          <p:cNvSpPr>
            <a:spLocks noGrp="1"/>
          </p:cNvSpPr>
          <p:nvPr>
            <p:ph idx="1"/>
          </p:nvPr>
        </p:nvSpPr>
        <p:spPr>
          <a:xfrm>
            <a:off x="965664" y="1216269"/>
            <a:ext cx="10515600" cy="4705296"/>
          </a:xfrm>
        </p:spPr>
        <p:txBody>
          <a:bodyPr vert="horz" lIns="91440" tIns="45720" rIns="91440" bIns="45720" rtlCol="0" anchor="t">
            <a:normAutofit/>
          </a:bodyPr>
          <a:lstStyle/>
          <a:p>
            <a:pPr marL="0" indent="0">
              <a:buNone/>
            </a:pPr>
            <a:r>
              <a:rPr lang="en-US" b="1" dirty="0"/>
              <a:t>GG0130 (Self-Care) and GG0170 (Mobility)</a:t>
            </a:r>
          </a:p>
          <a:p>
            <a:pPr lvl="1"/>
            <a:r>
              <a:rPr lang="en-US" dirty="0"/>
              <a:t>3-day assessment period-admission, d/c, and interim/OBRAs</a:t>
            </a:r>
          </a:p>
          <a:p>
            <a:pPr lvl="1"/>
            <a:r>
              <a:rPr lang="en-US" dirty="0"/>
              <a:t>Meant to determine resident’s “usual performance” during 3 day assessment</a:t>
            </a:r>
          </a:p>
          <a:p>
            <a:pPr lvl="1"/>
            <a:r>
              <a:rPr lang="en-US" dirty="0"/>
              <a:t>Uses a 6-point scale</a:t>
            </a:r>
          </a:p>
          <a:p>
            <a:pPr lvl="1"/>
            <a:r>
              <a:rPr lang="en-US" dirty="0"/>
              <a:t>Additional scale if the activity was not attempted</a:t>
            </a:r>
          </a:p>
          <a:p>
            <a:pPr lvl="1"/>
            <a:r>
              <a:rPr lang="en-US" dirty="0"/>
              <a:t>Each item has definition of what to include and exclude in assessment</a:t>
            </a:r>
          </a:p>
          <a:p>
            <a:pPr lvl="1"/>
            <a:r>
              <a:rPr lang="en-US" dirty="0"/>
              <a:t>Assess each item based on direct observation, self-reports, and reports from staff, family, qualified clinicians </a:t>
            </a:r>
            <a:r>
              <a:rPr lang="en-US" i="1" dirty="0"/>
              <a:t>documented</a:t>
            </a:r>
            <a:r>
              <a:rPr lang="en-US" dirty="0"/>
              <a:t> during 3-day assessment period</a:t>
            </a:r>
          </a:p>
          <a:p>
            <a:pPr lvl="1"/>
            <a:r>
              <a:rPr lang="en-US" dirty="0"/>
              <a:t>Allow resident to perform activities as independently as safely possible</a:t>
            </a:r>
          </a:p>
          <a:p>
            <a:pPr lvl="1"/>
            <a:r>
              <a:rPr lang="en-US" dirty="0"/>
              <a:t>Understand definition of “helper” for purposes of coding Section GG (next slide)</a:t>
            </a:r>
          </a:p>
          <a:p>
            <a:pPr lvl="1"/>
            <a:r>
              <a:rPr lang="en-US" dirty="0"/>
              <a:t>Activities may be completed with or without assistive device</a:t>
            </a:r>
          </a:p>
          <a:p>
            <a:pPr lvl="1"/>
            <a:endParaRPr lang="en-US" dirty="0"/>
          </a:p>
        </p:txBody>
      </p:sp>
    </p:spTree>
    <p:extLst>
      <p:ext uri="{BB962C8B-B14F-4D97-AF65-F5344CB8AC3E}">
        <p14:creationId xmlns:p14="http://schemas.microsoft.com/office/powerpoint/2010/main" val="11335609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4a2f9cf-ada6-4cd9-af91-2ec08b7f8fee" xsi:nil="true"/>
    <lcf76f155ced4ddcb4097134ff3c332f xmlns="b7f7bd2e-be49-4e67-b5b0-77e83e1a104c">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7148A81397C4743B78FEC3D9E6972FD" ma:contentTypeVersion="17" ma:contentTypeDescription="Create a new document." ma:contentTypeScope="" ma:versionID="5dc413d061c91676ccb01b45c2cdfdb4">
  <xsd:schema xmlns:xsd="http://www.w3.org/2001/XMLSchema" xmlns:xs="http://www.w3.org/2001/XMLSchema" xmlns:p="http://schemas.microsoft.com/office/2006/metadata/properties" xmlns:ns2="b7f7bd2e-be49-4e67-b5b0-77e83e1a104c" xmlns:ns3="54a2f9cf-ada6-4cd9-af91-2ec08b7f8fee" targetNamespace="http://schemas.microsoft.com/office/2006/metadata/properties" ma:root="true" ma:fieldsID="a84c346cb11636b33d7863ce6918fdc4" ns2:_="" ns3:_="">
    <xsd:import namespace="b7f7bd2e-be49-4e67-b5b0-77e83e1a104c"/>
    <xsd:import namespace="54a2f9cf-ada6-4cd9-af91-2ec08b7f8fe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LengthInSeconds" minOccurs="0"/>
                <xsd:element ref="ns3:SharedWithUsers" minOccurs="0"/>
                <xsd:element ref="ns3:SharedWithDetails" minOccurs="0"/>
                <xsd:element ref="ns2:MediaServiceOCR" minOccurs="0"/>
                <xsd:element ref="ns2:MediaServiceObjectDetectorVersion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7f7bd2e-be49-4e67-b5b0-77e83e1a104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d54496a-913c-4a5f-83c7-b5de1ed7448b"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Location" ma:index="23" nillable="true" ma:displayName="Location" ma:indexed="true" ma:internalName="MediaServiceLocation"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4a2f9cf-ada6-4cd9-af91-2ec08b7f8fe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7d844a34-9e9e-4759-8afd-bc9895de3120}" ma:internalName="TaxCatchAll" ma:showField="CatchAllData" ma:web="54a2f9cf-ada6-4cd9-af91-2ec08b7f8fee">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9D74575-B73C-471A-AAF9-349ED4BDBD2E}">
  <ds:schemaRefs>
    <ds:schemaRef ds:uri="54a2f9cf-ada6-4cd9-af91-2ec08b7f8fee"/>
    <ds:schemaRef ds:uri="b7f7bd2e-be49-4e67-b5b0-77e83e1a104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2415DB41-8DB8-4E88-B9EB-F144DF677AF1}"/>
</file>

<file path=customXml/itemProps3.xml><?xml version="1.0" encoding="utf-8"?>
<ds:datastoreItem xmlns:ds="http://schemas.openxmlformats.org/officeDocument/2006/customXml" ds:itemID="{4E6D8E22-EBE9-4DDD-ACA1-204B3EAECD1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9339</TotalTime>
  <Words>8730</Words>
  <Application>Microsoft Office PowerPoint</Application>
  <PresentationFormat>Widescreen</PresentationFormat>
  <Paragraphs>525</Paragraphs>
  <Slides>48</Slides>
  <Notes>46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48</vt:i4>
      </vt:variant>
    </vt:vector>
  </HeadingPairs>
  <TitlesOfParts>
    <vt:vector size="55" baseType="lpstr">
      <vt:lpstr>Arial</vt:lpstr>
      <vt:lpstr>Calibri</vt:lpstr>
      <vt:lpstr>Calibri Light</vt:lpstr>
      <vt:lpstr>Montserrat</vt:lpstr>
      <vt:lpstr>Montserrat Medium</vt:lpstr>
      <vt:lpstr>Times New Roman</vt:lpstr>
      <vt:lpstr>Office Theme</vt:lpstr>
      <vt:lpstr>PowerPoint Presentation</vt:lpstr>
      <vt:lpstr>PowerPoint Presentation</vt:lpstr>
      <vt:lpstr>Section GG: Functional Abilities and Goals</vt:lpstr>
      <vt:lpstr>Section GG0100:  Prior Functioning: Everyday Activities</vt:lpstr>
      <vt:lpstr>Section GG0110: Prior Device Use</vt:lpstr>
      <vt:lpstr>Section GG0115:Functional Limitation in Range of Motion (ROM)</vt:lpstr>
      <vt:lpstr>Section GG0115:Functional Limitation in Range of Motion (ROM)</vt:lpstr>
      <vt:lpstr>Section GG0120:  Mobility Devices</vt:lpstr>
      <vt:lpstr>Section GG: Functional Abilities and Goals</vt:lpstr>
      <vt:lpstr>Section GG: Functional Abilities and Goals</vt:lpstr>
      <vt:lpstr>Section GG: Functional Abilities and Goals</vt:lpstr>
      <vt:lpstr>Section GG: Functional Abilities and Goals</vt:lpstr>
      <vt:lpstr>Section GG: Functional Abilities and Goals</vt:lpstr>
      <vt:lpstr>Section GG: Functional Abilities and Goals</vt:lpstr>
      <vt:lpstr>Section GG: Functional Abilities and Goals</vt:lpstr>
      <vt:lpstr>Section GG0130: Self-Care Items Definitions</vt:lpstr>
      <vt:lpstr>Section GG0130: Self-Care Items Definitions (cont’d)</vt:lpstr>
      <vt:lpstr>Section GG0130: Self-Care Coding Tips</vt:lpstr>
      <vt:lpstr>Section GG0130: Self-Care Coding Tips</vt:lpstr>
      <vt:lpstr>Section GG0130: Self-Care Coding Tips</vt:lpstr>
      <vt:lpstr>Section GG0130: Self-Care Coding Tips</vt:lpstr>
      <vt:lpstr>Section GG0130: Self-Care Coding Tips</vt:lpstr>
      <vt:lpstr>Section GG0130: Self-Care Admission</vt:lpstr>
      <vt:lpstr>From the bottom of the Skilled Nursing Facility Quality Reporting Program APU Document affecting FY 2026:</vt:lpstr>
      <vt:lpstr>Section GG0130: Self-Care Discharge</vt:lpstr>
      <vt:lpstr>Section GG0130: Self-Care Discharge</vt:lpstr>
      <vt:lpstr>Section GG0130: Self-Care OBRA/Interim</vt:lpstr>
      <vt:lpstr>Section GG: Mobility Items Definitions</vt:lpstr>
      <vt:lpstr>Section GG: Mobility Items Definitions (cont’d)</vt:lpstr>
      <vt:lpstr>Section GG: Mobility Items Definitions (cont’d)</vt:lpstr>
      <vt:lpstr>Section GG: Mobility Items Definitions (cont’d)</vt:lpstr>
      <vt:lpstr>Section GG: Mobility Coding Tips</vt:lpstr>
      <vt:lpstr>Section GG: Mobility Coding Tips</vt:lpstr>
      <vt:lpstr>Section GG: Mobility Coding Tips</vt:lpstr>
      <vt:lpstr>Section GG: Mobility Coding Tips</vt:lpstr>
      <vt:lpstr>Section GG: Mobility Coding Tips</vt:lpstr>
      <vt:lpstr>Section GG0170: Mobility Admission</vt:lpstr>
      <vt:lpstr>Section GG0170: Mobility Admission (cont’d)</vt:lpstr>
      <vt:lpstr>From the bottom of the Skilled Nursing Facility Quality Reporting Program APU Document affecting FY 2026:</vt:lpstr>
      <vt:lpstr>Section GG0170: Mobility Discharge</vt:lpstr>
      <vt:lpstr>Section GG: Mobility</vt:lpstr>
      <vt:lpstr>Section GG0170: Mobility OBRA/Interim</vt:lpstr>
      <vt:lpstr>Section GG0170: Mobility OBRA/Interim (cont’d)</vt:lpstr>
      <vt:lpstr>Section GG:  Documentation sources/Gathering data</vt:lpstr>
      <vt:lpstr>Section GG:  Re-cap and Wrap Up</vt:lpstr>
      <vt:lpstr>PowerPoint Presentation</vt:lpstr>
      <vt:lpstr>Section GG0130: Self-Care Discharge</vt:lpstr>
      <vt:lpstr>Section GG0170: Mobility Discharge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Section B:</dc:title>
  <dc:creator>Melissa  Brandt</dc:creator>
  <cp:lastModifiedBy>Jennifer Callahan</cp:lastModifiedBy>
  <cp:revision>69</cp:revision>
  <dcterms:created xsi:type="dcterms:W3CDTF">2022-08-08T15:59:53Z</dcterms:created>
  <dcterms:modified xsi:type="dcterms:W3CDTF">2024-01-05T15:20:24Z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0x010100B7148A81397C4743B78FEC3D9E6972FD</vt:lpwstr>
  </property>
  <property fmtid="{D5CDD505-2E9C-101B-9397-08002B2CF9AE}" pid="3" name="MediaServiceImageTags">
    <vt:lpwstr/>
  </property>
</Properties>
</file>