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01" r:id="rId6"/>
    <p:sldId id="298" r:id="rId7"/>
    <p:sldId id="264" r:id="rId8"/>
    <p:sldId id="275" r:id="rId9"/>
    <p:sldId id="283" r:id="rId10"/>
    <p:sldId id="263" r:id="rId11"/>
    <p:sldId id="289" r:id="rId12"/>
    <p:sldId id="296" r:id="rId13"/>
    <p:sldId id="266" r:id="rId14"/>
    <p:sldId id="265" r:id="rId15"/>
    <p:sldId id="297" r:id="rId16"/>
    <p:sldId id="271" r:id="rId17"/>
    <p:sldId id="268" r:id="rId18"/>
    <p:sldId id="267" r:id="rId19"/>
    <p:sldId id="290" r:id="rId20"/>
    <p:sldId id="277" r:id="rId21"/>
    <p:sldId id="292" r:id="rId22"/>
    <p:sldId id="306" r:id="rId23"/>
    <p:sldId id="269" r:id="rId24"/>
    <p:sldId id="285" r:id="rId25"/>
    <p:sldId id="303" r:id="rId26"/>
    <p:sldId id="270" r:id="rId27"/>
    <p:sldId id="287" r:id="rId28"/>
    <p:sldId id="304" r:id="rId29"/>
    <p:sldId id="307" r:id="rId30"/>
    <p:sldId id="302" r:id="rId31"/>
    <p:sldId id="272" r:id="rId32"/>
    <p:sldId id="262" r:id="rId33"/>
    <p:sldId id="308" r:id="rId34"/>
    <p:sldId id="305" r:id="rId35"/>
    <p:sldId id="295"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4A49"/>
    <a:srgbClr val="C7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07524-E54A-47FC-B14A-18982DFA83D1}" v="2608" dt="2025-10-09T21:01:44.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Brandt" userId="S::mbrandt@fprehab.com::4ad7e523-d565-498a-aea1-1ce2aafdcab4" providerId="AD" clId="Web-{99140506-680A-6410-0986-2FABCC697A49}"/>
    <pc:docChg chg="modSld">
      <pc:chgData name="Melissa Brandt" userId="S::mbrandt@fprehab.com::4ad7e523-d565-498a-aea1-1ce2aafdcab4" providerId="AD" clId="Web-{99140506-680A-6410-0986-2FABCC697A49}" dt="2025-09-19T14:46:00.916" v="5" actId="20577"/>
      <pc:docMkLst>
        <pc:docMk/>
      </pc:docMkLst>
      <pc:sldChg chg="modSp">
        <pc:chgData name="Melissa Brandt" userId="S::mbrandt@fprehab.com::4ad7e523-d565-498a-aea1-1ce2aafdcab4" providerId="AD" clId="Web-{99140506-680A-6410-0986-2FABCC697A49}" dt="2025-09-19T14:46:00.916" v="5" actId="20577"/>
        <pc:sldMkLst>
          <pc:docMk/>
          <pc:sldMk cId="4039431176" sldId="266"/>
        </pc:sldMkLst>
        <pc:spChg chg="mod">
          <ac:chgData name="Melissa Brandt" userId="S::mbrandt@fprehab.com::4ad7e523-d565-498a-aea1-1ce2aafdcab4" providerId="AD" clId="Web-{99140506-680A-6410-0986-2FABCC697A49}" dt="2025-09-19T14:46:00.916" v="5" actId="20577"/>
          <ac:spMkLst>
            <pc:docMk/>
            <pc:sldMk cId="4039431176" sldId="266"/>
            <ac:spMk id="3" creationId="{E9538B67-CDFD-6C67-6CE1-BC0AC31102A1}"/>
          </ac:spMkLst>
        </pc:spChg>
      </pc:sldChg>
    </pc:docChg>
  </pc:docChgLst>
  <pc:docChgLst>
    <pc:chgData name="Melissa Brandt" userId="4ad7e523-d565-498a-aea1-1ce2aafdcab4" providerId="ADAL" clId="{C56B28A2-A2BC-481F-AFC8-6B90ED5FB685}"/>
    <pc:docChg chg="undo custSel addSld delSld modSld sldOrd">
      <pc:chgData name="Melissa Brandt" userId="4ad7e523-d565-498a-aea1-1ce2aafdcab4" providerId="ADAL" clId="{C56B28A2-A2BC-481F-AFC8-6B90ED5FB685}" dt="2025-10-09T21:01:44.244" v="19233" actId="2696"/>
      <pc:docMkLst>
        <pc:docMk/>
      </pc:docMkLst>
      <pc:sldChg chg="addSp modSp mod modNotesTx">
        <pc:chgData name="Melissa Brandt" userId="4ad7e523-d565-498a-aea1-1ce2aafdcab4" providerId="ADAL" clId="{C56B28A2-A2BC-481F-AFC8-6B90ED5FB685}" dt="2025-10-09T18:58:17.188" v="19225" actId="20577"/>
        <pc:sldMkLst>
          <pc:docMk/>
          <pc:sldMk cId="251900299" sldId="256"/>
        </pc:sldMkLst>
        <pc:spChg chg="add mod">
          <ac:chgData name="Melissa Brandt" userId="4ad7e523-d565-498a-aea1-1ce2aafdcab4" providerId="ADAL" clId="{C56B28A2-A2BC-481F-AFC8-6B90ED5FB685}" dt="2025-10-07T04:02:32.284" v="14483" actId="1076"/>
          <ac:spMkLst>
            <pc:docMk/>
            <pc:sldMk cId="251900299" sldId="256"/>
            <ac:spMk id="2" creationId="{DCADEEC5-B7E4-6AB6-1EC3-9BB148AFCC1E}"/>
          </ac:spMkLst>
        </pc:spChg>
      </pc:sldChg>
      <pc:sldChg chg="addSp delSp modSp mod modClrScheme chgLayout modNotesTx">
        <pc:chgData name="Melissa Brandt" userId="4ad7e523-d565-498a-aea1-1ce2aafdcab4" providerId="ADAL" clId="{C56B28A2-A2BC-481F-AFC8-6B90ED5FB685}" dt="2025-10-07T16:47:18.066" v="17599" actId="20577"/>
        <pc:sldMkLst>
          <pc:docMk/>
          <pc:sldMk cId="471766877" sldId="262"/>
        </pc:sldMkLst>
        <pc:spChg chg="mod ord">
          <ac:chgData name="Melissa Brandt" userId="4ad7e523-d565-498a-aea1-1ce2aafdcab4" providerId="ADAL" clId="{C56B28A2-A2BC-481F-AFC8-6B90ED5FB685}" dt="2025-10-07T03:43:31.806" v="13102" actId="1076"/>
          <ac:spMkLst>
            <pc:docMk/>
            <pc:sldMk cId="471766877" sldId="262"/>
            <ac:spMk id="2" creationId="{E45ADEB7-BDC2-FC14-706B-A6076AACD26D}"/>
          </ac:spMkLst>
        </pc:spChg>
        <pc:spChg chg="add mod ord">
          <ac:chgData name="Melissa Brandt" userId="4ad7e523-d565-498a-aea1-1ce2aafdcab4" providerId="ADAL" clId="{C56B28A2-A2BC-481F-AFC8-6B90ED5FB685}" dt="2025-10-07T03:55:51.137" v="14435" actId="14100"/>
          <ac:spMkLst>
            <pc:docMk/>
            <pc:sldMk cId="471766877" sldId="262"/>
            <ac:spMk id="3" creationId="{085888CB-B81D-6E78-31D8-36C94068CF69}"/>
          </ac:spMkLst>
        </pc:spChg>
        <pc:picChg chg="add mod ord">
          <ac:chgData name="Melissa Brandt" userId="4ad7e523-d565-498a-aea1-1ce2aafdcab4" providerId="ADAL" clId="{C56B28A2-A2BC-481F-AFC8-6B90ED5FB685}" dt="2025-10-07T03:55:43.521" v="14434" actId="1076"/>
          <ac:picMkLst>
            <pc:docMk/>
            <pc:sldMk cId="471766877" sldId="262"/>
            <ac:picMk id="6" creationId="{AE5E4A8A-9A17-1F04-7C77-F438F41C9F88}"/>
          </ac:picMkLst>
        </pc:picChg>
      </pc:sldChg>
      <pc:sldChg chg="modSp mod">
        <pc:chgData name="Melissa Brandt" userId="4ad7e523-d565-498a-aea1-1ce2aafdcab4" providerId="ADAL" clId="{C56B28A2-A2BC-481F-AFC8-6B90ED5FB685}" dt="2025-10-07T03:58:15.914" v="14445" actId="113"/>
        <pc:sldMkLst>
          <pc:docMk/>
          <pc:sldMk cId="1620408247" sldId="263"/>
        </pc:sldMkLst>
        <pc:spChg chg="mod">
          <ac:chgData name="Melissa Brandt" userId="4ad7e523-d565-498a-aea1-1ce2aafdcab4" providerId="ADAL" clId="{C56B28A2-A2BC-481F-AFC8-6B90ED5FB685}" dt="2025-10-07T03:58:15.914" v="14445" actId="113"/>
          <ac:spMkLst>
            <pc:docMk/>
            <pc:sldMk cId="1620408247" sldId="263"/>
            <ac:spMk id="2" creationId="{E14A4CA6-3C44-C35D-9915-D30E68E3F797}"/>
          </ac:spMkLst>
        </pc:spChg>
      </pc:sldChg>
      <pc:sldChg chg="modSp mod">
        <pc:chgData name="Melissa Brandt" userId="4ad7e523-d565-498a-aea1-1ce2aafdcab4" providerId="ADAL" clId="{C56B28A2-A2BC-481F-AFC8-6B90ED5FB685}" dt="2025-10-07T03:57:42.060" v="14440" actId="113"/>
        <pc:sldMkLst>
          <pc:docMk/>
          <pc:sldMk cId="1245289733" sldId="264"/>
        </pc:sldMkLst>
        <pc:spChg chg="mod">
          <ac:chgData name="Melissa Brandt" userId="4ad7e523-d565-498a-aea1-1ce2aafdcab4" providerId="ADAL" clId="{C56B28A2-A2BC-481F-AFC8-6B90ED5FB685}" dt="2025-10-07T03:57:42.060" v="14440" actId="113"/>
          <ac:spMkLst>
            <pc:docMk/>
            <pc:sldMk cId="1245289733" sldId="264"/>
            <ac:spMk id="2" creationId="{3A52DDD2-7384-E722-6FC3-CA38A136AFDE}"/>
          </ac:spMkLst>
        </pc:spChg>
        <pc:picChg chg="mod">
          <ac:chgData name="Melissa Brandt" userId="4ad7e523-d565-498a-aea1-1ce2aafdcab4" providerId="ADAL" clId="{C56B28A2-A2BC-481F-AFC8-6B90ED5FB685}" dt="2025-09-17T17:32:51.486" v="4105" actId="14100"/>
          <ac:picMkLst>
            <pc:docMk/>
            <pc:sldMk cId="1245289733" sldId="264"/>
            <ac:picMk id="6" creationId="{AC81492E-4E09-DB5C-1D83-2282E52E1BE3}"/>
          </ac:picMkLst>
        </pc:picChg>
      </pc:sldChg>
      <pc:sldChg chg="modSp mod">
        <pc:chgData name="Melissa Brandt" userId="4ad7e523-d565-498a-aea1-1ce2aafdcab4" providerId="ADAL" clId="{C56B28A2-A2BC-481F-AFC8-6B90ED5FB685}" dt="2025-10-07T03:58:38.262" v="14448" actId="113"/>
        <pc:sldMkLst>
          <pc:docMk/>
          <pc:sldMk cId="181366728" sldId="265"/>
        </pc:sldMkLst>
        <pc:spChg chg="mod">
          <ac:chgData name="Melissa Brandt" userId="4ad7e523-d565-498a-aea1-1ce2aafdcab4" providerId="ADAL" clId="{C56B28A2-A2BC-481F-AFC8-6B90ED5FB685}" dt="2025-10-07T03:58:38.262" v="14448" actId="113"/>
          <ac:spMkLst>
            <pc:docMk/>
            <pc:sldMk cId="181366728" sldId="265"/>
            <ac:spMk id="2" creationId="{5C953F08-66D8-7B55-D779-44A3C9A16A3D}"/>
          </ac:spMkLst>
        </pc:spChg>
      </pc:sldChg>
      <pc:sldChg chg="delSp modSp mod modNotesTx">
        <pc:chgData name="Melissa Brandt" userId="4ad7e523-d565-498a-aea1-1ce2aafdcab4" providerId="ADAL" clId="{C56B28A2-A2BC-481F-AFC8-6B90ED5FB685}" dt="2025-10-07T03:58:30.931" v="14447" actId="113"/>
        <pc:sldMkLst>
          <pc:docMk/>
          <pc:sldMk cId="4039431176" sldId="266"/>
        </pc:sldMkLst>
        <pc:spChg chg="mod">
          <ac:chgData name="Melissa Brandt" userId="4ad7e523-d565-498a-aea1-1ce2aafdcab4" providerId="ADAL" clId="{C56B28A2-A2BC-481F-AFC8-6B90ED5FB685}" dt="2025-10-07T03:58:30.931" v="14447" actId="113"/>
          <ac:spMkLst>
            <pc:docMk/>
            <pc:sldMk cId="4039431176" sldId="266"/>
            <ac:spMk id="2" creationId="{56A6CDB6-DE49-A860-F62E-2589658B769C}"/>
          </ac:spMkLst>
        </pc:spChg>
      </pc:sldChg>
      <pc:sldChg chg="modSp mod">
        <pc:chgData name="Melissa Brandt" userId="4ad7e523-d565-498a-aea1-1ce2aafdcab4" providerId="ADAL" clId="{C56B28A2-A2BC-481F-AFC8-6B90ED5FB685}" dt="2025-10-07T03:59:21.006" v="14469" actId="20577"/>
        <pc:sldMkLst>
          <pc:docMk/>
          <pc:sldMk cId="3816774503" sldId="267"/>
        </pc:sldMkLst>
        <pc:spChg chg="mod">
          <ac:chgData name="Melissa Brandt" userId="4ad7e523-d565-498a-aea1-1ce2aafdcab4" providerId="ADAL" clId="{C56B28A2-A2BC-481F-AFC8-6B90ED5FB685}" dt="2025-10-07T03:59:21.006" v="14469" actId="20577"/>
          <ac:spMkLst>
            <pc:docMk/>
            <pc:sldMk cId="3816774503" sldId="267"/>
            <ac:spMk id="2" creationId="{73B9DEB8-EA26-8D61-BEC9-AB301E5C7C34}"/>
          </ac:spMkLst>
        </pc:spChg>
        <pc:spChg chg="mod">
          <ac:chgData name="Melissa Brandt" userId="4ad7e523-d565-498a-aea1-1ce2aafdcab4" providerId="ADAL" clId="{C56B28A2-A2BC-481F-AFC8-6B90ED5FB685}" dt="2025-09-12T17:56:10.343" v="3980" actId="20577"/>
          <ac:spMkLst>
            <pc:docMk/>
            <pc:sldMk cId="3816774503" sldId="267"/>
            <ac:spMk id="3" creationId="{10DAFE45-E7C5-5BF3-0CBF-4DF403DC1511}"/>
          </ac:spMkLst>
        </pc:spChg>
      </pc:sldChg>
      <pc:sldChg chg="modSp mod">
        <pc:chgData name="Melissa Brandt" userId="4ad7e523-d565-498a-aea1-1ce2aafdcab4" providerId="ADAL" clId="{C56B28A2-A2BC-481F-AFC8-6B90ED5FB685}" dt="2025-10-07T03:59:05.913" v="14452" actId="113"/>
        <pc:sldMkLst>
          <pc:docMk/>
          <pc:sldMk cId="361443100" sldId="268"/>
        </pc:sldMkLst>
        <pc:spChg chg="mod">
          <ac:chgData name="Melissa Brandt" userId="4ad7e523-d565-498a-aea1-1ce2aafdcab4" providerId="ADAL" clId="{C56B28A2-A2BC-481F-AFC8-6B90ED5FB685}" dt="2025-10-07T03:59:05.913" v="14452" actId="113"/>
          <ac:spMkLst>
            <pc:docMk/>
            <pc:sldMk cId="361443100" sldId="268"/>
            <ac:spMk id="2" creationId="{304EAD78-9BC0-B82E-2035-AFEC88125AEF}"/>
          </ac:spMkLst>
        </pc:spChg>
      </pc:sldChg>
      <pc:sldChg chg="modSp mod ord modNotesTx">
        <pc:chgData name="Melissa Brandt" userId="4ad7e523-d565-498a-aea1-1ce2aafdcab4" providerId="ADAL" clId="{C56B28A2-A2BC-481F-AFC8-6B90ED5FB685}" dt="2025-10-07T12:44:18.202" v="15489" actId="20577"/>
        <pc:sldMkLst>
          <pc:docMk/>
          <pc:sldMk cId="452419230" sldId="269"/>
        </pc:sldMkLst>
        <pc:spChg chg="mod">
          <ac:chgData name="Melissa Brandt" userId="4ad7e523-d565-498a-aea1-1ce2aafdcab4" providerId="ADAL" clId="{C56B28A2-A2BC-481F-AFC8-6B90ED5FB685}" dt="2025-09-25T01:07:03.618" v="7426" actId="20577"/>
          <ac:spMkLst>
            <pc:docMk/>
            <pc:sldMk cId="452419230" sldId="269"/>
            <ac:spMk id="3" creationId="{C4003D51-3A41-4EB8-9B51-814E4CA413E9}"/>
          </ac:spMkLst>
        </pc:spChg>
      </pc:sldChg>
      <pc:sldChg chg="modSp mod ord modNotesTx">
        <pc:chgData name="Melissa Brandt" userId="4ad7e523-d565-498a-aea1-1ce2aafdcab4" providerId="ADAL" clId="{C56B28A2-A2BC-481F-AFC8-6B90ED5FB685}" dt="2025-10-07T12:51:24.494" v="15934" actId="20577"/>
        <pc:sldMkLst>
          <pc:docMk/>
          <pc:sldMk cId="1846535035" sldId="270"/>
        </pc:sldMkLst>
        <pc:spChg chg="mod">
          <ac:chgData name="Melissa Brandt" userId="4ad7e523-d565-498a-aea1-1ce2aafdcab4" providerId="ADAL" clId="{C56B28A2-A2BC-481F-AFC8-6B90ED5FB685}" dt="2025-09-25T00:07:16.892" v="6752" actId="14100"/>
          <ac:spMkLst>
            <pc:docMk/>
            <pc:sldMk cId="1846535035" sldId="270"/>
            <ac:spMk id="3" creationId="{ABB96230-508F-91F9-9C5F-73435F092CC2}"/>
          </ac:spMkLst>
        </pc:spChg>
        <pc:picChg chg="mod">
          <ac:chgData name="Melissa Brandt" userId="4ad7e523-d565-498a-aea1-1ce2aafdcab4" providerId="ADAL" clId="{C56B28A2-A2BC-481F-AFC8-6B90ED5FB685}" dt="2025-09-25T00:07:01.880" v="6750" actId="1076"/>
          <ac:picMkLst>
            <pc:docMk/>
            <pc:sldMk cId="1846535035" sldId="270"/>
            <ac:picMk id="8" creationId="{3C8DCB1C-8600-F5BC-AF54-AAA296FC491F}"/>
          </ac:picMkLst>
        </pc:picChg>
      </pc:sldChg>
      <pc:sldChg chg="addSp modSp mod">
        <pc:chgData name="Melissa Brandt" userId="4ad7e523-d565-498a-aea1-1ce2aafdcab4" providerId="ADAL" clId="{C56B28A2-A2BC-481F-AFC8-6B90ED5FB685}" dt="2025-10-07T04:12:57.719" v="15116" actId="1076"/>
        <pc:sldMkLst>
          <pc:docMk/>
          <pc:sldMk cId="741379887" sldId="271"/>
        </pc:sldMkLst>
        <pc:spChg chg="mod">
          <ac:chgData name="Melissa Brandt" userId="4ad7e523-d565-498a-aea1-1ce2aafdcab4" providerId="ADAL" clId="{C56B28A2-A2BC-481F-AFC8-6B90ED5FB685}" dt="2025-10-07T03:58:58.586" v="14451" actId="113"/>
          <ac:spMkLst>
            <pc:docMk/>
            <pc:sldMk cId="741379887" sldId="271"/>
            <ac:spMk id="2" creationId="{38DF0035-7C63-DF29-7226-FBAFF39E914B}"/>
          </ac:spMkLst>
        </pc:spChg>
        <pc:spChg chg="mod">
          <ac:chgData name="Melissa Brandt" userId="4ad7e523-d565-498a-aea1-1ce2aafdcab4" providerId="ADAL" clId="{C56B28A2-A2BC-481F-AFC8-6B90ED5FB685}" dt="2025-10-07T04:12:36.516" v="15113" actId="1076"/>
          <ac:spMkLst>
            <pc:docMk/>
            <pc:sldMk cId="741379887" sldId="271"/>
            <ac:spMk id="3" creationId="{8A45B3C9-9F09-9963-BC3F-A613F739D332}"/>
          </ac:spMkLst>
        </pc:spChg>
        <pc:picChg chg="mod">
          <ac:chgData name="Melissa Brandt" userId="4ad7e523-d565-498a-aea1-1ce2aafdcab4" providerId="ADAL" clId="{C56B28A2-A2BC-481F-AFC8-6B90ED5FB685}" dt="2025-10-07T04:12:42.784" v="15114" actId="1076"/>
          <ac:picMkLst>
            <pc:docMk/>
            <pc:sldMk cId="741379887" sldId="271"/>
            <ac:picMk id="10" creationId="{E4DBEEE8-D0E9-3908-E4C1-1C1557F82D76}"/>
          </ac:picMkLst>
        </pc:picChg>
        <pc:picChg chg="add mod">
          <ac:chgData name="Melissa Brandt" userId="4ad7e523-d565-498a-aea1-1ce2aafdcab4" providerId="ADAL" clId="{C56B28A2-A2BC-481F-AFC8-6B90ED5FB685}" dt="2025-10-07T04:12:57.719" v="15116" actId="1076"/>
          <ac:picMkLst>
            <pc:docMk/>
            <pc:sldMk cId="741379887" sldId="271"/>
            <ac:picMk id="3074" creationId="{55AF10F8-DDAE-776D-C404-5F93B97B9556}"/>
          </ac:picMkLst>
        </pc:picChg>
      </pc:sldChg>
      <pc:sldChg chg="modSp mod ord modNotesTx">
        <pc:chgData name="Melissa Brandt" userId="4ad7e523-d565-498a-aea1-1ce2aafdcab4" providerId="ADAL" clId="{C56B28A2-A2BC-481F-AFC8-6B90ED5FB685}" dt="2025-10-07T12:58:37.226" v="16466" actId="20577"/>
        <pc:sldMkLst>
          <pc:docMk/>
          <pc:sldMk cId="937507811" sldId="272"/>
        </pc:sldMkLst>
        <pc:spChg chg="mod">
          <ac:chgData name="Melissa Brandt" userId="4ad7e523-d565-498a-aea1-1ce2aafdcab4" providerId="ADAL" clId="{C56B28A2-A2BC-481F-AFC8-6B90ED5FB685}" dt="2025-09-26T17:14:49.294" v="9651" actId="13926"/>
          <ac:spMkLst>
            <pc:docMk/>
            <pc:sldMk cId="937507811" sldId="272"/>
            <ac:spMk id="2" creationId="{BA4F9018-D4F7-157E-9C29-48079C88566A}"/>
          </ac:spMkLst>
        </pc:spChg>
        <pc:spChg chg="mod">
          <ac:chgData name="Melissa Brandt" userId="4ad7e523-d565-498a-aea1-1ce2aafdcab4" providerId="ADAL" clId="{C56B28A2-A2BC-481F-AFC8-6B90ED5FB685}" dt="2025-10-07T12:57:24.595" v="16382" actId="20577"/>
          <ac:spMkLst>
            <pc:docMk/>
            <pc:sldMk cId="937507811" sldId="272"/>
            <ac:spMk id="3" creationId="{F3EDDEAE-6537-59FA-6ADD-ADBE3D6C84D1}"/>
          </ac:spMkLst>
        </pc:spChg>
      </pc:sldChg>
      <pc:sldChg chg="del ord">
        <pc:chgData name="Melissa Brandt" userId="4ad7e523-d565-498a-aea1-1ce2aafdcab4" providerId="ADAL" clId="{C56B28A2-A2BC-481F-AFC8-6B90ED5FB685}" dt="2025-10-09T21:01:36.093" v="19229" actId="2696"/>
        <pc:sldMkLst>
          <pc:docMk/>
          <pc:sldMk cId="4135984609" sldId="273"/>
        </pc:sldMkLst>
      </pc:sldChg>
      <pc:sldChg chg="addSp delSp modSp add del mod ord modClrScheme chgLayout modNotesTx">
        <pc:chgData name="Melissa Brandt" userId="4ad7e523-d565-498a-aea1-1ce2aafdcab4" providerId="ADAL" clId="{C56B28A2-A2BC-481F-AFC8-6B90ED5FB685}" dt="2025-10-09T21:01:30.058" v="19226" actId="2696"/>
        <pc:sldMkLst>
          <pc:docMk/>
          <pc:sldMk cId="2353565997" sldId="274"/>
        </pc:sldMkLst>
        <pc:spChg chg="add mod ord">
          <ac:chgData name="Melissa Brandt" userId="4ad7e523-d565-498a-aea1-1ce2aafdcab4" providerId="ADAL" clId="{C56B28A2-A2BC-481F-AFC8-6B90ED5FB685}" dt="2025-09-25T02:00:49.930" v="9573" actId="27636"/>
          <ac:spMkLst>
            <pc:docMk/>
            <pc:sldMk cId="2353565997" sldId="274"/>
            <ac:spMk id="10" creationId="{1E5E7148-A69E-C1BF-0084-A28240FD826D}"/>
          </ac:spMkLst>
        </pc:spChg>
        <pc:spChg chg="add del mod ord">
          <ac:chgData name="Melissa Brandt" userId="4ad7e523-d565-498a-aea1-1ce2aafdcab4" providerId="ADAL" clId="{C56B28A2-A2BC-481F-AFC8-6B90ED5FB685}" dt="2025-09-25T01:58:32.340" v="9407" actId="20577"/>
          <ac:spMkLst>
            <pc:docMk/>
            <pc:sldMk cId="2353565997" sldId="274"/>
            <ac:spMk id="12" creationId="{AE40165E-1729-B761-AA2E-0C3B3F12A849}"/>
          </ac:spMkLst>
        </pc:spChg>
        <pc:picChg chg="add mod ord">
          <ac:chgData name="Melissa Brandt" userId="4ad7e523-d565-498a-aea1-1ce2aafdcab4" providerId="ADAL" clId="{C56B28A2-A2BC-481F-AFC8-6B90ED5FB685}" dt="2025-09-25T00:14:41.230" v="6840" actId="14100"/>
          <ac:picMkLst>
            <pc:docMk/>
            <pc:sldMk cId="2353565997" sldId="274"/>
            <ac:picMk id="18" creationId="{59B285C3-C27E-7674-EC47-5F118F8BD572}"/>
          </ac:picMkLst>
        </pc:picChg>
      </pc:sldChg>
      <pc:sldChg chg="addSp modSp mod modClrScheme chgLayout">
        <pc:chgData name="Melissa Brandt" userId="4ad7e523-d565-498a-aea1-1ce2aafdcab4" providerId="ADAL" clId="{C56B28A2-A2BC-481F-AFC8-6B90ED5FB685}" dt="2025-10-07T03:57:53.664" v="14442" actId="113"/>
        <pc:sldMkLst>
          <pc:docMk/>
          <pc:sldMk cId="1747429230" sldId="275"/>
        </pc:sldMkLst>
        <pc:spChg chg="mod ord">
          <ac:chgData name="Melissa Brandt" userId="4ad7e523-d565-498a-aea1-1ce2aafdcab4" providerId="ADAL" clId="{C56B28A2-A2BC-481F-AFC8-6B90ED5FB685}" dt="2025-10-07T03:57:53.664" v="14442" actId="113"/>
          <ac:spMkLst>
            <pc:docMk/>
            <pc:sldMk cId="1747429230" sldId="275"/>
            <ac:spMk id="2" creationId="{8F09BAB8-E3B4-F8CD-3027-DE7A9667B043}"/>
          </ac:spMkLst>
        </pc:spChg>
        <pc:spChg chg="add mod ord">
          <ac:chgData name="Melissa Brandt" userId="4ad7e523-d565-498a-aea1-1ce2aafdcab4" providerId="ADAL" clId="{C56B28A2-A2BC-481F-AFC8-6B90ED5FB685}" dt="2025-09-17T17:36:08.016" v="4145" actId="1076"/>
          <ac:spMkLst>
            <pc:docMk/>
            <pc:sldMk cId="1747429230" sldId="275"/>
            <ac:spMk id="3" creationId="{4135AE7B-A4BD-044F-3CC7-2E343ABD9A93}"/>
          </ac:spMkLst>
        </pc:spChg>
        <pc:spChg chg="add mod ord">
          <ac:chgData name="Melissa Brandt" userId="4ad7e523-d565-498a-aea1-1ce2aafdcab4" providerId="ADAL" clId="{C56B28A2-A2BC-481F-AFC8-6B90ED5FB685}" dt="2025-09-17T17:36:15.583" v="4146" actId="1076"/>
          <ac:spMkLst>
            <pc:docMk/>
            <pc:sldMk cId="1747429230" sldId="275"/>
            <ac:spMk id="5" creationId="{207DC62D-1268-7FDC-1FCC-1EA99D208CEC}"/>
          </ac:spMkLst>
        </pc:spChg>
        <pc:spChg chg="add mod ord">
          <ac:chgData name="Melissa Brandt" userId="4ad7e523-d565-498a-aea1-1ce2aafdcab4" providerId="ADAL" clId="{C56B28A2-A2BC-481F-AFC8-6B90ED5FB685}" dt="2025-09-17T17:33:20.002" v="4106" actId="700"/>
          <ac:spMkLst>
            <pc:docMk/>
            <pc:sldMk cId="1747429230" sldId="275"/>
            <ac:spMk id="6" creationId="{159757DB-6767-5B5C-94C3-0CCD3CD5B4D6}"/>
          </ac:spMkLst>
        </pc:spChg>
        <pc:picChg chg="mod ord">
          <ac:chgData name="Melissa Brandt" userId="4ad7e523-d565-498a-aea1-1ce2aafdcab4" providerId="ADAL" clId="{C56B28A2-A2BC-481F-AFC8-6B90ED5FB685}" dt="2025-09-17T17:36:04.300" v="4144" actId="1076"/>
          <ac:picMkLst>
            <pc:docMk/>
            <pc:sldMk cId="1747429230" sldId="275"/>
            <ac:picMk id="11" creationId="{92BDC031-E02E-B995-B5AE-FB8D66F30AF8}"/>
          </ac:picMkLst>
        </pc:picChg>
        <pc:picChg chg="mod">
          <ac:chgData name="Melissa Brandt" userId="4ad7e523-d565-498a-aea1-1ce2aafdcab4" providerId="ADAL" clId="{C56B28A2-A2BC-481F-AFC8-6B90ED5FB685}" dt="2025-09-17T17:35:44.875" v="4141" actId="1076"/>
          <ac:picMkLst>
            <pc:docMk/>
            <pc:sldMk cId="1747429230" sldId="275"/>
            <ac:picMk id="13" creationId="{4E4A6CBE-825F-09FA-640D-C140C7880EAF}"/>
          </ac:picMkLst>
        </pc:picChg>
      </pc:sldChg>
      <pc:sldChg chg="addSp modSp mod ord">
        <pc:chgData name="Melissa Brandt" userId="4ad7e523-d565-498a-aea1-1ce2aafdcab4" providerId="ADAL" clId="{C56B28A2-A2BC-481F-AFC8-6B90ED5FB685}" dt="2025-10-07T04:11:31.860" v="15107" actId="1076"/>
        <pc:sldMkLst>
          <pc:docMk/>
          <pc:sldMk cId="3044611754" sldId="277"/>
        </pc:sldMkLst>
        <pc:spChg chg="mod">
          <ac:chgData name="Melissa Brandt" userId="4ad7e523-d565-498a-aea1-1ce2aafdcab4" providerId="ADAL" clId="{C56B28A2-A2BC-481F-AFC8-6B90ED5FB685}" dt="2025-10-07T03:59:48.601" v="14473" actId="113"/>
          <ac:spMkLst>
            <pc:docMk/>
            <pc:sldMk cId="3044611754" sldId="277"/>
            <ac:spMk id="2" creationId="{18236693-47C3-E777-7FD6-FC8CC503FAB7}"/>
          </ac:spMkLst>
        </pc:spChg>
        <pc:picChg chg="add mod">
          <ac:chgData name="Melissa Brandt" userId="4ad7e523-d565-498a-aea1-1ce2aafdcab4" providerId="ADAL" clId="{C56B28A2-A2BC-481F-AFC8-6B90ED5FB685}" dt="2025-10-07T04:11:31.860" v="15107" actId="1076"/>
          <ac:picMkLst>
            <pc:docMk/>
            <pc:sldMk cId="3044611754" sldId="277"/>
            <ac:picMk id="4098" creationId="{760FA0B8-BD7C-1DCD-62E4-A5AA87B47E3F}"/>
          </ac:picMkLst>
        </pc:picChg>
      </pc:sldChg>
      <pc:sldChg chg="del ord">
        <pc:chgData name="Melissa Brandt" userId="4ad7e523-d565-498a-aea1-1ce2aafdcab4" providerId="ADAL" clId="{C56B28A2-A2BC-481F-AFC8-6B90ED5FB685}" dt="2025-10-09T21:01:37.867" v="19230" actId="2696"/>
        <pc:sldMkLst>
          <pc:docMk/>
          <pc:sldMk cId="3533942976" sldId="278"/>
        </pc:sldMkLst>
      </pc:sldChg>
      <pc:sldChg chg="del ord">
        <pc:chgData name="Melissa Brandt" userId="4ad7e523-d565-498a-aea1-1ce2aafdcab4" providerId="ADAL" clId="{C56B28A2-A2BC-481F-AFC8-6B90ED5FB685}" dt="2025-10-09T21:01:39.969" v="19231" actId="2696"/>
        <pc:sldMkLst>
          <pc:docMk/>
          <pc:sldMk cId="284844870" sldId="279"/>
        </pc:sldMkLst>
      </pc:sldChg>
      <pc:sldChg chg="del ord">
        <pc:chgData name="Melissa Brandt" userId="4ad7e523-d565-498a-aea1-1ce2aafdcab4" providerId="ADAL" clId="{C56B28A2-A2BC-481F-AFC8-6B90ED5FB685}" dt="2025-10-09T21:01:42.095" v="19232" actId="2696"/>
        <pc:sldMkLst>
          <pc:docMk/>
          <pc:sldMk cId="2001085287" sldId="280"/>
        </pc:sldMkLst>
      </pc:sldChg>
      <pc:sldChg chg="del ord">
        <pc:chgData name="Melissa Brandt" userId="4ad7e523-d565-498a-aea1-1ce2aafdcab4" providerId="ADAL" clId="{C56B28A2-A2BC-481F-AFC8-6B90ED5FB685}" dt="2025-10-09T21:01:34.095" v="19228" actId="2696"/>
        <pc:sldMkLst>
          <pc:docMk/>
          <pc:sldMk cId="2765160673" sldId="281"/>
        </pc:sldMkLst>
      </pc:sldChg>
      <pc:sldChg chg="modSp mod ord modNotesTx">
        <pc:chgData name="Melissa Brandt" userId="4ad7e523-d565-498a-aea1-1ce2aafdcab4" providerId="ADAL" clId="{C56B28A2-A2BC-481F-AFC8-6B90ED5FB685}" dt="2025-10-07T03:58:00.030" v="14443" actId="113"/>
        <pc:sldMkLst>
          <pc:docMk/>
          <pc:sldMk cId="96835428" sldId="283"/>
        </pc:sldMkLst>
        <pc:spChg chg="mod">
          <ac:chgData name="Melissa Brandt" userId="4ad7e523-d565-498a-aea1-1ce2aafdcab4" providerId="ADAL" clId="{C56B28A2-A2BC-481F-AFC8-6B90ED5FB685}" dt="2025-10-07T03:58:00.030" v="14443" actId="113"/>
          <ac:spMkLst>
            <pc:docMk/>
            <pc:sldMk cId="96835428" sldId="283"/>
            <ac:spMk id="2" creationId="{AFA67C4E-D8E5-50F2-4C72-7FF438BD69A0}"/>
          </ac:spMkLst>
        </pc:spChg>
      </pc:sldChg>
      <pc:sldChg chg="modSp mod ord modNotesTx">
        <pc:chgData name="Melissa Brandt" userId="4ad7e523-d565-498a-aea1-1ce2aafdcab4" providerId="ADAL" clId="{C56B28A2-A2BC-481F-AFC8-6B90ED5FB685}" dt="2025-10-07T12:47:36.865" v="15793" actId="20577"/>
        <pc:sldMkLst>
          <pc:docMk/>
          <pc:sldMk cId="4166113275" sldId="285"/>
        </pc:sldMkLst>
        <pc:spChg chg="mod">
          <ac:chgData name="Melissa Brandt" userId="4ad7e523-d565-498a-aea1-1ce2aafdcab4" providerId="ADAL" clId="{C56B28A2-A2BC-481F-AFC8-6B90ED5FB685}" dt="2025-09-25T01:51:37.516" v="9309" actId="20577"/>
          <ac:spMkLst>
            <pc:docMk/>
            <pc:sldMk cId="4166113275" sldId="285"/>
            <ac:spMk id="3" creationId="{BAA2F7E5-1EAA-0192-B34D-111CA2305355}"/>
          </ac:spMkLst>
        </pc:spChg>
      </pc:sldChg>
      <pc:sldChg chg="modSp mod ord modNotesTx">
        <pc:chgData name="Melissa Brandt" userId="4ad7e523-d565-498a-aea1-1ce2aafdcab4" providerId="ADAL" clId="{C56B28A2-A2BC-481F-AFC8-6B90ED5FB685}" dt="2025-10-07T12:52:03.827" v="15966" actId="20577"/>
        <pc:sldMkLst>
          <pc:docMk/>
          <pc:sldMk cId="2161516502" sldId="287"/>
        </pc:sldMkLst>
        <pc:spChg chg="mod">
          <ac:chgData name="Melissa Brandt" userId="4ad7e523-d565-498a-aea1-1ce2aafdcab4" providerId="ADAL" clId="{C56B28A2-A2BC-481F-AFC8-6B90ED5FB685}" dt="2025-09-12T17:57:52.878" v="3981" actId="1076"/>
          <ac:spMkLst>
            <pc:docMk/>
            <pc:sldMk cId="2161516502" sldId="287"/>
            <ac:spMk id="3" creationId="{03C46FB5-E658-D0B2-A17B-0688AEAC8C14}"/>
          </ac:spMkLst>
        </pc:spChg>
        <pc:spChg chg="mod">
          <ac:chgData name="Melissa Brandt" userId="4ad7e523-d565-498a-aea1-1ce2aafdcab4" providerId="ADAL" clId="{C56B28A2-A2BC-481F-AFC8-6B90ED5FB685}" dt="2025-09-12T17:58:00.833" v="3982" actId="1076"/>
          <ac:spMkLst>
            <pc:docMk/>
            <pc:sldMk cId="2161516502" sldId="287"/>
            <ac:spMk id="5" creationId="{09C91DD4-7136-4F47-D50B-5D2883611EE9}"/>
          </ac:spMkLst>
        </pc:spChg>
        <pc:spChg chg="mod">
          <ac:chgData name="Melissa Brandt" userId="4ad7e523-d565-498a-aea1-1ce2aafdcab4" providerId="ADAL" clId="{C56B28A2-A2BC-481F-AFC8-6B90ED5FB685}" dt="2025-09-12T17:36:32.269" v="3003" actId="1076"/>
          <ac:spMkLst>
            <pc:docMk/>
            <pc:sldMk cId="2161516502" sldId="287"/>
            <ac:spMk id="6" creationId="{6940D25A-37ED-7F65-32A4-DA83C7CB121C}"/>
          </ac:spMkLst>
        </pc:spChg>
      </pc:sldChg>
      <pc:sldChg chg="modSp new del ord">
        <pc:chgData name="Melissa Brandt" userId="4ad7e523-d565-498a-aea1-1ce2aafdcab4" providerId="ADAL" clId="{C56B28A2-A2BC-481F-AFC8-6B90ED5FB685}" dt="2025-10-09T21:01:44.244" v="19233" actId="2696"/>
        <pc:sldMkLst>
          <pc:docMk/>
          <pc:sldMk cId="1083988250" sldId="288"/>
        </pc:sldMkLst>
      </pc:sldChg>
      <pc:sldChg chg="addSp delSp modSp add mod ord">
        <pc:chgData name="Melissa Brandt" userId="4ad7e523-d565-498a-aea1-1ce2aafdcab4" providerId="ADAL" clId="{C56B28A2-A2BC-481F-AFC8-6B90ED5FB685}" dt="2025-09-24T23:30:03.839" v="4559"/>
        <pc:sldMkLst>
          <pc:docMk/>
          <pc:sldMk cId="550671673" sldId="289"/>
        </pc:sldMkLst>
      </pc:sldChg>
      <pc:sldChg chg="addSp modSp add mod ord chgLayout">
        <pc:chgData name="Melissa Brandt" userId="4ad7e523-d565-498a-aea1-1ce2aafdcab4" providerId="ADAL" clId="{C56B28A2-A2BC-481F-AFC8-6B90ED5FB685}" dt="2025-10-07T03:59:33.338" v="14471" actId="20577"/>
        <pc:sldMkLst>
          <pc:docMk/>
          <pc:sldMk cId="1069012364" sldId="290"/>
        </pc:sldMkLst>
        <pc:spChg chg="mod ord">
          <ac:chgData name="Melissa Brandt" userId="4ad7e523-d565-498a-aea1-1ce2aafdcab4" providerId="ADAL" clId="{C56B28A2-A2BC-481F-AFC8-6B90ED5FB685}" dt="2025-10-07T03:59:33.338" v="14471" actId="20577"/>
          <ac:spMkLst>
            <pc:docMk/>
            <pc:sldMk cId="1069012364" sldId="290"/>
            <ac:spMk id="2" creationId="{32FB5824-0092-7011-2AEF-000D31ECE1A7}"/>
          </ac:spMkLst>
        </pc:spChg>
        <pc:picChg chg="add mod">
          <ac:chgData name="Melissa Brandt" userId="4ad7e523-d565-498a-aea1-1ce2aafdcab4" providerId="ADAL" clId="{C56B28A2-A2BC-481F-AFC8-6B90ED5FB685}" dt="2025-09-12T17:55:56.253" v="3977" actId="14100"/>
          <ac:picMkLst>
            <pc:docMk/>
            <pc:sldMk cId="1069012364" sldId="290"/>
            <ac:picMk id="1026" creationId="{E36B6038-E1CA-FD92-9C12-EE300B7D8C16}"/>
          </ac:picMkLst>
        </pc:picChg>
      </pc:sldChg>
      <pc:sldChg chg="modSp add mod">
        <pc:chgData name="Melissa Brandt" userId="4ad7e523-d565-498a-aea1-1ce2aafdcab4" providerId="ADAL" clId="{C56B28A2-A2BC-481F-AFC8-6B90ED5FB685}" dt="2025-10-07T04:00:04.008" v="14475" actId="1076"/>
        <pc:sldMkLst>
          <pc:docMk/>
          <pc:sldMk cId="2974137418" sldId="292"/>
        </pc:sldMkLst>
        <pc:spChg chg="mod">
          <ac:chgData name="Melissa Brandt" userId="4ad7e523-d565-498a-aea1-1ce2aafdcab4" providerId="ADAL" clId="{C56B28A2-A2BC-481F-AFC8-6B90ED5FB685}" dt="2025-10-07T03:59:55.141" v="14474" actId="113"/>
          <ac:spMkLst>
            <pc:docMk/>
            <pc:sldMk cId="2974137418" sldId="292"/>
            <ac:spMk id="2" creationId="{581008C8-7D20-A713-A420-3C8211AB1F27}"/>
          </ac:spMkLst>
        </pc:spChg>
        <pc:spChg chg="mod">
          <ac:chgData name="Melissa Brandt" userId="4ad7e523-d565-498a-aea1-1ce2aafdcab4" providerId="ADAL" clId="{C56B28A2-A2BC-481F-AFC8-6B90ED5FB685}" dt="2025-10-07T04:00:04.008" v="14475" actId="1076"/>
          <ac:spMkLst>
            <pc:docMk/>
            <pc:sldMk cId="2974137418" sldId="292"/>
            <ac:spMk id="3" creationId="{9B280B5B-CB18-32B9-5849-0319ACE55452}"/>
          </ac:spMkLst>
        </pc:spChg>
      </pc:sldChg>
      <pc:sldChg chg="del">
        <pc:chgData name="Melissa Brandt" userId="4ad7e523-d565-498a-aea1-1ce2aafdcab4" providerId="ADAL" clId="{C56B28A2-A2BC-481F-AFC8-6B90ED5FB685}" dt="2025-10-09T21:01:32.386" v="19227" actId="2696"/>
        <pc:sldMkLst>
          <pc:docMk/>
          <pc:sldMk cId="3856866724" sldId="293"/>
        </pc:sldMkLst>
      </pc:sldChg>
      <pc:sldChg chg="addSp delSp modSp add mod">
        <pc:chgData name="Melissa Brandt" userId="4ad7e523-d565-498a-aea1-1ce2aafdcab4" providerId="ADAL" clId="{C56B28A2-A2BC-481F-AFC8-6B90ED5FB685}" dt="2025-09-25T02:03:52.919" v="9577" actId="14100"/>
        <pc:sldMkLst>
          <pc:docMk/>
          <pc:sldMk cId="2951914887" sldId="294"/>
        </pc:sldMkLst>
        <pc:spChg chg="mod">
          <ac:chgData name="Melissa Brandt" userId="4ad7e523-d565-498a-aea1-1ce2aafdcab4" providerId="ADAL" clId="{C56B28A2-A2BC-481F-AFC8-6B90ED5FB685}" dt="2025-09-12T17:53:46.231" v="3950" actId="20577"/>
          <ac:spMkLst>
            <pc:docMk/>
            <pc:sldMk cId="2951914887" sldId="294"/>
            <ac:spMk id="2" creationId="{809347B6-A4FF-E21C-FF54-AD24240382D5}"/>
          </ac:spMkLst>
        </pc:spChg>
        <pc:spChg chg="add mod">
          <ac:chgData name="Melissa Brandt" userId="4ad7e523-d565-498a-aea1-1ce2aafdcab4" providerId="ADAL" clId="{C56B28A2-A2BC-481F-AFC8-6B90ED5FB685}" dt="2025-09-24T23:29:15.678" v="4553" actId="14100"/>
          <ac:spMkLst>
            <pc:docMk/>
            <pc:sldMk cId="2951914887" sldId="294"/>
            <ac:spMk id="13" creationId="{D5262A8F-7863-A390-18DE-0F9D6B8FAE0A}"/>
          </ac:spMkLst>
        </pc:spChg>
        <pc:spChg chg="add mod">
          <ac:chgData name="Melissa Brandt" userId="4ad7e523-d565-498a-aea1-1ce2aafdcab4" providerId="ADAL" clId="{C56B28A2-A2BC-481F-AFC8-6B90ED5FB685}" dt="2025-09-25T02:03:52.919" v="9577" actId="14100"/>
          <ac:spMkLst>
            <pc:docMk/>
            <pc:sldMk cId="2951914887" sldId="294"/>
            <ac:spMk id="15" creationId="{E31C7CD6-5DE8-55F3-CEF9-201AC21A792B}"/>
          </ac:spMkLst>
        </pc:spChg>
      </pc:sldChg>
      <pc:sldChg chg="addSp delSp modSp add mod chgLayout modNotesTx">
        <pc:chgData name="Melissa Brandt" userId="4ad7e523-d565-498a-aea1-1ce2aafdcab4" providerId="ADAL" clId="{C56B28A2-A2BC-481F-AFC8-6B90ED5FB685}" dt="2025-10-07T13:04:52.961" v="16824" actId="20577"/>
        <pc:sldMkLst>
          <pc:docMk/>
          <pc:sldMk cId="3727967500" sldId="295"/>
        </pc:sldMkLst>
        <pc:spChg chg="add mod">
          <ac:chgData name="Melissa Brandt" userId="4ad7e523-d565-498a-aea1-1ce2aafdcab4" providerId="ADAL" clId="{C56B28A2-A2BC-481F-AFC8-6B90ED5FB685}" dt="2025-10-07T03:36:51.396" v="12508" actId="6549"/>
          <ac:spMkLst>
            <pc:docMk/>
            <pc:sldMk cId="3727967500" sldId="295"/>
            <ac:spMk id="5" creationId="{95E1DC22-185B-BFDB-1347-9EC36E5AFC57}"/>
          </ac:spMkLst>
        </pc:spChg>
        <pc:spChg chg="add mod">
          <ac:chgData name="Melissa Brandt" userId="4ad7e523-d565-498a-aea1-1ce2aafdcab4" providerId="ADAL" clId="{C56B28A2-A2BC-481F-AFC8-6B90ED5FB685}" dt="2025-09-17T17:28:22.129" v="4094" actId="1076"/>
          <ac:spMkLst>
            <pc:docMk/>
            <pc:sldMk cId="3727967500" sldId="295"/>
            <ac:spMk id="6" creationId="{73A7CC9F-21B4-3FD1-7DD1-22FD76E40F43}"/>
          </ac:spMkLst>
        </pc:spChg>
        <pc:picChg chg="add mod">
          <ac:chgData name="Melissa Brandt" userId="4ad7e523-d565-498a-aea1-1ce2aafdcab4" providerId="ADAL" clId="{C56B28A2-A2BC-481F-AFC8-6B90ED5FB685}" dt="2025-09-24T23:34:20.038" v="4711" actId="1076"/>
          <ac:picMkLst>
            <pc:docMk/>
            <pc:sldMk cId="3727967500" sldId="295"/>
            <ac:picMk id="1028" creationId="{8DFDF28A-0C7F-5EE8-754E-C60709E530B0}"/>
          </ac:picMkLst>
        </pc:picChg>
      </pc:sldChg>
      <pc:sldChg chg="addSp delSp modSp mod">
        <pc:chgData name="Melissa Brandt" userId="4ad7e523-d565-498a-aea1-1ce2aafdcab4" providerId="ADAL" clId="{C56B28A2-A2BC-481F-AFC8-6B90ED5FB685}" dt="2025-10-07T04:15:12.949" v="15118" actId="478"/>
        <pc:sldMkLst>
          <pc:docMk/>
          <pc:sldMk cId="584230669" sldId="296"/>
        </pc:sldMkLst>
        <pc:spChg chg="mod">
          <ac:chgData name="Melissa Brandt" userId="4ad7e523-d565-498a-aea1-1ce2aafdcab4" providerId="ADAL" clId="{C56B28A2-A2BC-481F-AFC8-6B90ED5FB685}" dt="2025-09-17T17:16:37.902" v="3991" actId="14100"/>
          <ac:spMkLst>
            <pc:docMk/>
            <pc:sldMk cId="584230669" sldId="296"/>
            <ac:spMk id="2" creationId="{16FE2118-5D37-8C71-E9A4-C9339C3BAA43}"/>
          </ac:spMkLst>
        </pc:spChg>
      </pc:sldChg>
      <pc:sldChg chg="addSp delSp modSp add mod">
        <pc:chgData name="Melissa Brandt" userId="4ad7e523-d565-498a-aea1-1ce2aafdcab4" providerId="ADAL" clId="{C56B28A2-A2BC-481F-AFC8-6B90ED5FB685}" dt="2025-10-07T04:10:13.639" v="15102" actId="1076"/>
        <pc:sldMkLst>
          <pc:docMk/>
          <pc:sldMk cId="2205263927" sldId="297"/>
        </pc:sldMkLst>
        <pc:spChg chg="mod">
          <ac:chgData name="Melissa Brandt" userId="4ad7e523-d565-498a-aea1-1ce2aafdcab4" providerId="ADAL" clId="{C56B28A2-A2BC-481F-AFC8-6B90ED5FB685}" dt="2025-10-07T03:58:50.643" v="14450" actId="113"/>
          <ac:spMkLst>
            <pc:docMk/>
            <pc:sldMk cId="2205263927" sldId="297"/>
            <ac:spMk id="2" creationId="{B126CAF3-B917-9951-F8A9-589D9286B57B}"/>
          </ac:spMkLst>
        </pc:spChg>
        <pc:spChg chg="mod">
          <ac:chgData name="Melissa Brandt" userId="4ad7e523-d565-498a-aea1-1ce2aafdcab4" providerId="ADAL" clId="{C56B28A2-A2BC-481F-AFC8-6B90ED5FB685}" dt="2025-09-19T14:51:04.801" v="4544" actId="20577"/>
          <ac:spMkLst>
            <pc:docMk/>
            <pc:sldMk cId="2205263927" sldId="297"/>
            <ac:spMk id="3" creationId="{4F2803E3-812C-255F-AAC6-B6B44381FD49}"/>
          </ac:spMkLst>
        </pc:spChg>
        <pc:picChg chg="add mod">
          <ac:chgData name="Melissa Brandt" userId="4ad7e523-d565-498a-aea1-1ce2aafdcab4" providerId="ADAL" clId="{C56B28A2-A2BC-481F-AFC8-6B90ED5FB685}" dt="2025-10-07T04:10:13.639" v="15102" actId="1076"/>
          <ac:picMkLst>
            <pc:docMk/>
            <pc:sldMk cId="2205263927" sldId="297"/>
            <ac:picMk id="2050" creationId="{CCA20087-85E5-5F86-04D9-CF571A061304}"/>
          </ac:picMkLst>
        </pc:picChg>
      </pc:sldChg>
      <pc:sldChg chg="modNotesTx">
        <pc:chgData name="Melissa Brandt" userId="4ad7e523-d565-498a-aea1-1ce2aafdcab4" providerId="ADAL" clId="{C56B28A2-A2BC-481F-AFC8-6B90ED5FB685}" dt="2025-10-07T12:41:41.262" v="15440" actId="20577"/>
        <pc:sldMkLst>
          <pc:docMk/>
          <pc:sldMk cId="822885023" sldId="298"/>
        </pc:sldMkLst>
      </pc:sldChg>
      <pc:sldChg chg="add del">
        <pc:chgData name="Melissa Brandt" userId="4ad7e523-d565-498a-aea1-1ce2aafdcab4" providerId="ADAL" clId="{C56B28A2-A2BC-481F-AFC8-6B90ED5FB685}" dt="2025-10-06T19:48:38.848" v="9957" actId="2696"/>
        <pc:sldMkLst>
          <pc:docMk/>
          <pc:sldMk cId="2479441086" sldId="299"/>
        </pc:sldMkLst>
      </pc:sldChg>
      <pc:sldChg chg="addSp modSp add del mod ord modClrScheme chgLayout">
        <pc:chgData name="Melissa Brandt" userId="4ad7e523-d565-498a-aea1-1ce2aafdcab4" providerId="ADAL" clId="{C56B28A2-A2BC-481F-AFC8-6B90ED5FB685}" dt="2025-10-07T04:01:58.710" v="14479" actId="2696"/>
        <pc:sldMkLst>
          <pc:docMk/>
          <pc:sldMk cId="1052820201" sldId="300"/>
        </pc:sldMkLst>
      </pc:sldChg>
      <pc:sldChg chg="delSp modSp add mod ord modNotesTx">
        <pc:chgData name="Melissa Brandt" userId="4ad7e523-d565-498a-aea1-1ce2aafdcab4" providerId="ADAL" clId="{C56B28A2-A2BC-481F-AFC8-6B90ED5FB685}" dt="2025-10-07T15:38:03.989" v="17084" actId="20577"/>
        <pc:sldMkLst>
          <pc:docMk/>
          <pc:sldMk cId="531153770" sldId="301"/>
        </pc:sldMkLst>
        <pc:picChg chg="mod ord">
          <ac:chgData name="Melissa Brandt" userId="4ad7e523-d565-498a-aea1-1ce2aafdcab4" providerId="ADAL" clId="{C56B28A2-A2BC-481F-AFC8-6B90ED5FB685}" dt="2025-09-26T17:26:18.361" v="9662" actId="1076"/>
          <ac:picMkLst>
            <pc:docMk/>
            <pc:sldMk cId="531153770" sldId="301"/>
            <ac:picMk id="5" creationId="{075C7AE0-0A63-AA03-C9CF-6FD17CF2AE94}"/>
          </ac:picMkLst>
        </pc:picChg>
      </pc:sldChg>
      <pc:sldChg chg="addSp delSp modSp add mod modNotesTx">
        <pc:chgData name="Melissa Brandt" userId="4ad7e523-d565-498a-aea1-1ce2aafdcab4" providerId="ADAL" clId="{C56B28A2-A2BC-481F-AFC8-6B90ED5FB685}" dt="2025-10-07T12:56:33.279" v="16380" actId="313"/>
        <pc:sldMkLst>
          <pc:docMk/>
          <pc:sldMk cId="2846741924" sldId="302"/>
        </pc:sldMkLst>
        <pc:picChg chg="add mod">
          <ac:chgData name="Melissa Brandt" userId="4ad7e523-d565-498a-aea1-1ce2aafdcab4" providerId="ADAL" clId="{C56B28A2-A2BC-481F-AFC8-6B90ED5FB685}" dt="2025-09-26T17:13:59.872" v="9650" actId="1076"/>
          <ac:picMkLst>
            <pc:docMk/>
            <pc:sldMk cId="2846741924" sldId="302"/>
            <ac:picMk id="1026" creationId="{442E15BF-18AB-5EB8-F11E-0AC72059AC7C}"/>
          </ac:picMkLst>
        </pc:picChg>
      </pc:sldChg>
      <pc:sldChg chg="addSp delSp modSp add mod ord chgLayout modNotesTx">
        <pc:chgData name="Melissa Brandt" userId="4ad7e523-d565-498a-aea1-1ce2aafdcab4" providerId="ADAL" clId="{C56B28A2-A2BC-481F-AFC8-6B90ED5FB685}" dt="2025-10-07T12:48:37.449" v="15885" actId="20577"/>
        <pc:sldMkLst>
          <pc:docMk/>
          <pc:sldMk cId="2554402054" sldId="303"/>
        </pc:sldMkLst>
        <pc:spChg chg="add mod ord">
          <ac:chgData name="Melissa Brandt" userId="4ad7e523-d565-498a-aea1-1ce2aafdcab4" providerId="ADAL" clId="{C56B28A2-A2BC-481F-AFC8-6B90ED5FB685}" dt="2025-09-25T01:54:29.884" v="9314" actId="14100"/>
          <ac:spMkLst>
            <pc:docMk/>
            <pc:sldMk cId="2554402054" sldId="303"/>
            <ac:spMk id="5" creationId="{3F50F60F-6A9D-FE78-3D50-1396344F8E90}"/>
          </ac:spMkLst>
        </pc:spChg>
        <pc:picChg chg="add mod ord">
          <ac:chgData name="Melissa Brandt" userId="4ad7e523-d565-498a-aea1-1ce2aafdcab4" providerId="ADAL" clId="{C56B28A2-A2BC-481F-AFC8-6B90ED5FB685}" dt="2025-09-25T01:28:07.207" v="8378" actId="1076"/>
          <ac:picMkLst>
            <pc:docMk/>
            <pc:sldMk cId="2554402054" sldId="303"/>
            <ac:picMk id="3" creationId="{76121953-74EC-0FAB-F631-24D170C4F19B}"/>
          </ac:picMkLst>
        </pc:picChg>
      </pc:sldChg>
      <pc:sldChg chg="addSp delSp modSp add mod modNotesTx">
        <pc:chgData name="Melissa Brandt" userId="4ad7e523-d565-498a-aea1-1ce2aafdcab4" providerId="ADAL" clId="{C56B28A2-A2BC-481F-AFC8-6B90ED5FB685}" dt="2025-10-07T12:54:08.611" v="16079" actId="20577"/>
        <pc:sldMkLst>
          <pc:docMk/>
          <pc:sldMk cId="3912408211" sldId="304"/>
        </pc:sldMkLst>
        <pc:spChg chg="mod">
          <ac:chgData name="Melissa Brandt" userId="4ad7e523-d565-498a-aea1-1ce2aafdcab4" providerId="ADAL" clId="{C56B28A2-A2BC-481F-AFC8-6B90ED5FB685}" dt="2025-09-25T01:42:16.534" v="8800" actId="6549"/>
          <ac:spMkLst>
            <pc:docMk/>
            <pc:sldMk cId="3912408211" sldId="304"/>
            <ac:spMk id="2" creationId="{FBE8F552-C886-94B0-FFE3-71616E8911BC}"/>
          </ac:spMkLst>
        </pc:spChg>
        <pc:spChg chg="mod">
          <ac:chgData name="Melissa Brandt" userId="4ad7e523-d565-498a-aea1-1ce2aafdcab4" providerId="ADAL" clId="{C56B28A2-A2BC-481F-AFC8-6B90ED5FB685}" dt="2025-10-06T19:48:13.671" v="9956" actId="1076"/>
          <ac:spMkLst>
            <pc:docMk/>
            <pc:sldMk cId="3912408211" sldId="304"/>
            <ac:spMk id="3" creationId="{A9CFD533-6E24-3DFF-5303-12F668960B3A}"/>
          </ac:spMkLst>
        </pc:spChg>
      </pc:sldChg>
      <pc:sldChg chg="modNotesTx">
        <pc:chgData name="Melissa Brandt" userId="4ad7e523-d565-498a-aea1-1ce2aafdcab4" providerId="ADAL" clId="{C56B28A2-A2BC-481F-AFC8-6B90ED5FB685}" dt="2025-10-07T13:04:19.568" v="16773" actId="20577"/>
        <pc:sldMkLst>
          <pc:docMk/>
          <pc:sldMk cId="114904632" sldId="305"/>
        </pc:sldMkLst>
      </pc:sldChg>
      <pc:sldChg chg="modNotesTx">
        <pc:chgData name="Melissa Brandt" userId="4ad7e523-d565-498a-aea1-1ce2aafdcab4" providerId="ADAL" clId="{C56B28A2-A2BC-481F-AFC8-6B90ED5FB685}" dt="2025-10-07T03:19:42.567" v="12436" actId="20577"/>
        <pc:sldMkLst>
          <pc:docMk/>
          <pc:sldMk cId="3075582768" sldId="306"/>
        </pc:sldMkLst>
      </pc:sldChg>
      <pc:sldChg chg="addSp delSp modSp add mod ord modNotesTx">
        <pc:chgData name="Melissa Brandt" userId="4ad7e523-d565-498a-aea1-1ce2aafdcab4" providerId="ADAL" clId="{C56B28A2-A2BC-481F-AFC8-6B90ED5FB685}" dt="2025-10-07T12:55:32.682" v="16286" actId="20577"/>
        <pc:sldMkLst>
          <pc:docMk/>
          <pc:sldMk cId="1421898209" sldId="307"/>
        </pc:sldMkLst>
        <pc:spChg chg="mod">
          <ac:chgData name="Melissa Brandt" userId="4ad7e523-d565-498a-aea1-1ce2aafdcab4" providerId="ADAL" clId="{C56B28A2-A2BC-481F-AFC8-6B90ED5FB685}" dt="2025-10-06T19:46:12.444" v="9954" actId="20577"/>
          <ac:spMkLst>
            <pc:docMk/>
            <pc:sldMk cId="1421898209" sldId="307"/>
            <ac:spMk id="5" creationId="{38EAA02D-D0EE-2F8C-59CE-52CABE47B7BC}"/>
          </ac:spMkLst>
        </pc:spChg>
        <pc:picChg chg="add mod">
          <ac:chgData name="Melissa Brandt" userId="4ad7e523-d565-498a-aea1-1ce2aafdcab4" providerId="ADAL" clId="{C56B28A2-A2BC-481F-AFC8-6B90ED5FB685}" dt="2025-10-06T19:45:48.188" v="9951" actId="1076"/>
          <ac:picMkLst>
            <pc:docMk/>
            <pc:sldMk cId="1421898209" sldId="307"/>
            <ac:picMk id="8" creationId="{88488F1C-EFAC-D9B8-A1F8-472EF6ED40F8}"/>
          </ac:picMkLst>
        </pc:picChg>
      </pc:sldChg>
      <pc:sldChg chg="addSp delSp modSp add mod ord modNotesTx">
        <pc:chgData name="Melissa Brandt" userId="4ad7e523-d565-498a-aea1-1ce2aafdcab4" providerId="ADAL" clId="{C56B28A2-A2BC-481F-AFC8-6B90ED5FB685}" dt="2025-10-09T17:28:49.117" v="19062" actId="313"/>
        <pc:sldMkLst>
          <pc:docMk/>
          <pc:sldMk cId="524392843" sldId="308"/>
        </pc:sldMkLst>
        <pc:spChg chg="mod">
          <ac:chgData name="Melissa Brandt" userId="4ad7e523-d565-498a-aea1-1ce2aafdcab4" providerId="ADAL" clId="{C56B28A2-A2BC-481F-AFC8-6B90ED5FB685}" dt="2025-10-09T17:27:16.322" v="19031" actId="20577"/>
          <ac:spMkLst>
            <pc:docMk/>
            <pc:sldMk cId="524392843" sldId="308"/>
            <ac:spMk id="2" creationId="{1A3127C4-B848-C438-B7C2-6B573CDB68E5}"/>
          </ac:spMkLst>
        </pc:spChg>
        <pc:spChg chg="mod">
          <ac:chgData name="Melissa Brandt" userId="4ad7e523-d565-498a-aea1-1ce2aafdcab4" providerId="ADAL" clId="{C56B28A2-A2BC-481F-AFC8-6B90ED5FB685}" dt="2025-10-09T17:28:26.649" v="19060" actId="14100"/>
          <ac:spMkLst>
            <pc:docMk/>
            <pc:sldMk cId="524392843" sldId="308"/>
            <ac:spMk id="3" creationId="{49CC2A01-52F9-5901-7EEE-17CC51B4CDBD}"/>
          </ac:spMkLst>
        </pc:spChg>
        <pc:picChg chg="add del mod">
          <ac:chgData name="Melissa Brandt" userId="4ad7e523-d565-498a-aea1-1ce2aafdcab4" providerId="ADAL" clId="{C56B28A2-A2BC-481F-AFC8-6B90ED5FB685}" dt="2025-10-09T17:14:45.014" v="18560" actId="478"/>
          <ac:picMkLst>
            <pc:docMk/>
            <pc:sldMk cId="524392843" sldId="308"/>
            <ac:picMk id="1026" creationId="{67A61928-1641-8EEE-64C3-2A29430E90D6}"/>
          </ac:picMkLst>
        </pc:picChg>
        <pc:picChg chg="add del mod">
          <ac:chgData name="Melissa Brandt" userId="4ad7e523-d565-498a-aea1-1ce2aafdcab4" providerId="ADAL" clId="{C56B28A2-A2BC-481F-AFC8-6B90ED5FB685}" dt="2025-10-09T17:15:17.216" v="18571" actId="478"/>
          <ac:picMkLst>
            <pc:docMk/>
            <pc:sldMk cId="524392843" sldId="308"/>
            <ac:picMk id="1028" creationId="{21C756E5-8D04-6ED4-76F5-0EB8B40DFF71}"/>
          </ac:picMkLst>
        </pc:picChg>
        <pc:picChg chg="add mod">
          <ac:chgData name="Melissa Brandt" userId="4ad7e523-d565-498a-aea1-1ce2aafdcab4" providerId="ADAL" clId="{C56B28A2-A2BC-481F-AFC8-6B90ED5FB685}" dt="2025-10-09T17:15:37.001" v="18576" actId="1076"/>
          <ac:picMkLst>
            <pc:docMk/>
            <pc:sldMk cId="524392843" sldId="308"/>
            <ac:picMk id="1030" creationId="{358F3713-1B3A-CCE8-10B6-C765670B7FF0}"/>
          </ac:picMkLst>
        </pc:picChg>
      </pc:sldChg>
    </pc:docChg>
  </pc:docChgLst>
  <pc:docChgLst>
    <pc:chgData name="Melissa Brandt" userId="S::mbrandt@fprehab.com::4ad7e523-d565-498a-aea1-1ce2aafdcab4" providerId="AD" clId="Web-{9BCAE368-D865-DD8C-B910-D8BA807C317E}"/>
    <pc:docChg chg="addSld modSld">
      <pc:chgData name="Melissa Brandt" userId="S::mbrandt@fprehab.com::4ad7e523-d565-498a-aea1-1ce2aafdcab4" providerId="AD" clId="Web-{9BCAE368-D865-DD8C-B910-D8BA807C317E}" dt="2025-10-06T16:07:48.380" v="145" actId="20577"/>
      <pc:docMkLst>
        <pc:docMk/>
      </pc:docMkLst>
      <pc:sldChg chg="modSp">
        <pc:chgData name="Melissa Brandt" userId="S::mbrandt@fprehab.com::4ad7e523-d565-498a-aea1-1ce2aafdcab4" providerId="AD" clId="Web-{9BCAE368-D865-DD8C-B910-D8BA807C317E}" dt="2025-10-06T15:50:15.581" v="1" actId="20577"/>
        <pc:sldMkLst>
          <pc:docMk/>
          <pc:sldMk cId="452419230" sldId="269"/>
        </pc:sldMkLst>
        <pc:spChg chg="mod">
          <ac:chgData name="Melissa Brandt" userId="S::mbrandt@fprehab.com::4ad7e523-d565-498a-aea1-1ce2aafdcab4" providerId="AD" clId="Web-{9BCAE368-D865-DD8C-B910-D8BA807C317E}" dt="2025-10-06T15:50:15.581" v="1" actId="20577"/>
          <ac:spMkLst>
            <pc:docMk/>
            <pc:sldMk cId="452419230" sldId="269"/>
            <ac:spMk id="3" creationId="{C4003D51-3A41-4EB8-9B51-814E4CA413E9}"/>
          </ac:spMkLst>
        </pc:spChg>
      </pc:sldChg>
      <pc:sldChg chg="modSp">
        <pc:chgData name="Melissa Brandt" userId="S::mbrandt@fprehab.com::4ad7e523-d565-498a-aea1-1ce2aafdcab4" providerId="AD" clId="Web-{9BCAE368-D865-DD8C-B910-D8BA807C317E}" dt="2025-10-06T16:07:48.380" v="145" actId="20577"/>
        <pc:sldMkLst>
          <pc:docMk/>
          <pc:sldMk cId="2479441086" sldId="299"/>
        </pc:sldMkLst>
      </pc:sldChg>
      <pc:sldChg chg="modNotes">
        <pc:chgData name="Melissa Brandt" userId="S::mbrandt@fprehab.com::4ad7e523-d565-498a-aea1-1ce2aafdcab4" providerId="AD" clId="Web-{9BCAE368-D865-DD8C-B910-D8BA807C317E}" dt="2025-10-06T15:56:33.782" v="87"/>
        <pc:sldMkLst>
          <pc:docMk/>
          <pc:sldMk cId="3912408211" sldId="304"/>
        </pc:sldMkLst>
      </pc:sldChg>
      <pc:sldChg chg="addSp delSp modSp add mod replId setBg">
        <pc:chgData name="Melissa Brandt" userId="S::mbrandt@fprehab.com::4ad7e523-d565-498a-aea1-1ce2aafdcab4" providerId="AD" clId="Web-{9BCAE368-D865-DD8C-B910-D8BA807C317E}" dt="2025-10-06T16:07:02.160" v="143" actId="1076"/>
        <pc:sldMkLst>
          <pc:docMk/>
          <pc:sldMk cId="114904632" sldId="305"/>
        </pc:sldMkLst>
        <pc:spChg chg="mod">
          <ac:chgData name="Melissa Brandt" userId="S::mbrandt@fprehab.com::4ad7e523-d565-498a-aea1-1ce2aafdcab4" providerId="AD" clId="Web-{9BCAE368-D865-DD8C-B910-D8BA807C317E}" dt="2025-10-06T16:07:02.160" v="143" actId="1076"/>
          <ac:spMkLst>
            <pc:docMk/>
            <pc:sldMk cId="114904632" sldId="305"/>
            <ac:spMk id="3" creationId="{4EB618FB-EEEB-5533-6013-7E3E9338E4A7}"/>
          </ac:spMkLst>
        </pc:spChg>
        <pc:picChg chg="add mod">
          <ac:chgData name="Melissa Brandt" userId="S::mbrandt@fprehab.com::4ad7e523-d565-498a-aea1-1ce2aafdcab4" providerId="AD" clId="Web-{9BCAE368-D865-DD8C-B910-D8BA807C317E}" dt="2025-10-06T16:06:38.175" v="138" actId="14100"/>
          <ac:picMkLst>
            <pc:docMk/>
            <pc:sldMk cId="114904632" sldId="305"/>
            <ac:picMk id="6" creationId="{B92D451E-8F18-8325-2984-3D11DBC465D4}"/>
          </ac:picMkLst>
        </pc:picChg>
      </pc:sldChg>
    </pc:docChg>
  </pc:docChgLst>
  <pc:docChgLst>
    <pc:chgData name="Melissa Brandt" userId="S::mbrandt@fprehab.com::4ad7e523-d565-498a-aea1-1ce2aafdcab4" providerId="AD" clId="Web-{F2683C9B-6D38-043E-7EC6-885089A19F11}"/>
    <pc:docChg chg="modSld">
      <pc:chgData name="Melissa Brandt" userId="S::mbrandt@fprehab.com::4ad7e523-d565-498a-aea1-1ce2aafdcab4" providerId="AD" clId="Web-{F2683C9B-6D38-043E-7EC6-885089A19F11}" dt="2025-09-17T21:10:42.500" v="7" actId="20577"/>
      <pc:docMkLst>
        <pc:docMk/>
      </pc:docMkLst>
      <pc:sldChg chg="modSp">
        <pc:chgData name="Melissa Brandt" userId="S::mbrandt@fprehab.com::4ad7e523-d565-498a-aea1-1ce2aafdcab4" providerId="AD" clId="Web-{F2683C9B-6D38-043E-7EC6-885089A19F11}" dt="2025-09-17T21:10:42.500" v="7" actId="20577"/>
        <pc:sldMkLst>
          <pc:docMk/>
          <pc:sldMk cId="251900299" sldId="256"/>
        </pc:sldMkLst>
        <pc:spChg chg="mod">
          <ac:chgData name="Melissa Brandt" userId="S::mbrandt@fprehab.com::4ad7e523-d565-498a-aea1-1ce2aafdcab4" providerId="AD" clId="Web-{F2683C9B-6D38-043E-7EC6-885089A19F11}" dt="2025-09-17T21:10:42.500" v="7" actId="20577"/>
          <ac:spMkLst>
            <pc:docMk/>
            <pc:sldMk cId="251900299" sldId="256"/>
            <ac:spMk id="5" creationId="{6F16530D-DE8B-46C5-A63B-73E653D9225B}"/>
          </ac:spMkLst>
        </pc:spChg>
      </pc:sldChg>
    </pc:docChg>
  </pc:docChgLst>
  <pc:docChgLst>
    <pc:chgData name="Michael Wayman" userId="0d812209-17b4-4c38-855f-222907401465" providerId="ADAL" clId="{B5ED171A-9DF3-45C3-B987-F5D917F11C3A}"/>
    <pc:docChg chg="undo custSel modSld">
      <pc:chgData name="Michael Wayman" userId="0d812209-17b4-4c38-855f-222907401465" providerId="ADAL" clId="{B5ED171A-9DF3-45C3-B987-F5D917F11C3A}" dt="2025-10-07T16:39:37.752" v="1411" actId="20577"/>
      <pc:docMkLst>
        <pc:docMk/>
      </pc:docMkLst>
      <pc:sldChg chg="modSp mod">
        <pc:chgData name="Michael Wayman" userId="0d812209-17b4-4c38-855f-222907401465" providerId="ADAL" clId="{B5ED171A-9DF3-45C3-B987-F5D917F11C3A}" dt="2025-10-07T16:39:24.013" v="1407" actId="20577"/>
        <pc:sldMkLst>
          <pc:docMk/>
          <pc:sldMk cId="471766877" sldId="262"/>
        </pc:sldMkLst>
        <pc:spChg chg="mod">
          <ac:chgData name="Michael Wayman" userId="0d812209-17b4-4c38-855f-222907401465" providerId="ADAL" clId="{B5ED171A-9DF3-45C3-B987-F5D917F11C3A}" dt="2025-10-07T16:39:24.013" v="1407" actId="20577"/>
          <ac:spMkLst>
            <pc:docMk/>
            <pc:sldMk cId="471766877" sldId="262"/>
            <ac:spMk id="9" creationId="{D735FE09-CDB7-6494-1562-54B5C143AD08}"/>
          </ac:spMkLst>
        </pc:spChg>
      </pc:sldChg>
      <pc:sldChg chg="addSp modSp mod">
        <pc:chgData name="Michael Wayman" userId="0d812209-17b4-4c38-855f-222907401465" providerId="ADAL" clId="{B5ED171A-9DF3-45C3-B987-F5D917F11C3A}" dt="2025-09-19T14:04:27.747" v="1012" actId="1076"/>
        <pc:sldMkLst>
          <pc:docMk/>
          <pc:sldMk cId="181366728" sldId="265"/>
        </pc:sldMkLst>
        <pc:spChg chg="mod">
          <ac:chgData name="Michael Wayman" userId="0d812209-17b4-4c38-855f-222907401465" providerId="ADAL" clId="{B5ED171A-9DF3-45C3-B987-F5D917F11C3A}" dt="2025-09-17T17:24:16.591" v="950" actId="14100"/>
          <ac:spMkLst>
            <pc:docMk/>
            <pc:sldMk cId="181366728" sldId="265"/>
            <ac:spMk id="3" creationId="{071FE9DA-235B-BEBB-F757-B3355999F1FE}"/>
          </ac:spMkLst>
        </pc:spChg>
        <pc:picChg chg="add mod">
          <ac:chgData name="Michael Wayman" userId="0d812209-17b4-4c38-855f-222907401465" providerId="ADAL" clId="{B5ED171A-9DF3-45C3-B987-F5D917F11C3A}" dt="2025-09-19T14:04:27.747" v="1012" actId="1076"/>
          <ac:picMkLst>
            <pc:docMk/>
            <pc:sldMk cId="181366728" sldId="265"/>
            <ac:picMk id="6" creationId="{E71A31F6-AC1D-D342-F6B1-9D4DE7153291}"/>
          </ac:picMkLst>
        </pc:picChg>
      </pc:sldChg>
      <pc:sldChg chg="addSp delSp modSp mod">
        <pc:chgData name="Michael Wayman" userId="0d812209-17b4-4c38-855f-222907401465" providerId="ADAL" clId="{B5ED171A-9DF3-45C3-B987-F5D917F11C3A}" dt="2025-09-19T14:04:20.825" v="1011" actId="1076"/>
        <pc:sldMkLst>
          <pc:docMk/>
          <pc:sldMk cId="4039431176" sldId="266"/>
        </pc:sldMkLst>
        <pc:spChg chg="mod">
          <ac:chgData name="Michael Wayman" userId="0d812209-17b4-4c38-855f-222907401465" providerId="ADAL" clId="{B5ED171A-9DF3-45C3-B987-F5D917F11C3A}" dt="2025-09-19T14:04:20.825" v="1011" actId="1076"/>
          <ac:spMkLst>
            <pc:docMk/>
            <pc:sldMk cId="4039431176" sldId="266"/>
            <ac:spMk id="2" creationId="{56A6CDB6-DE49-A860-F62E-2589658B769C}"/>
          </ac:spMkLst>
        </pc:spChg>
        <pc:spChg chg="mod">
          <ac:chgData name="Michael Wayman" userId="0d812209-17b4-4c38-855f-222907401465" providerId="ADAL" clId="{B5ED171A-9DF3-45C3-B987-F5D917F11C3A}" dt="2025-09-19T14:04:18.700" v="1010" actId="1076"/>
          <ac:spMkLst>
            <pc:docMk/>
            <pc:sldMk cId="4039431176" sldId="266"/>
            <ac:spMk id="3" creationId="{E9538B67-CDFD-6C67-6CE1-BC0AC31102A1}"/>
          </ac:spMkLst>
        </pc:spChg>
        <pc:picChg chg="add mod">
          <ac:chgData name="Michael Wayman" userId="0d812209-17b4-4c38-855f-222907401465" providerId="ADAL" clId="{B5ED171A-9DF3-45C3-B987-F5D917F11C3A}" dt="2025-09-17T17:22:19.415" v="948" actId="1076"/>
          <ac:picMkLst>
            <pc:docMk/>
            <pc:sldMk cId="4039431176" sldId="266"/>
            <ac:picMk id="11" creationId="{BC6AA458-4149-FE0D-6042-AE08515E04E2}"/>
          </ac:picMkLst>
        </pc:picChg>
      </pc:sldChg>
      <pc:sldChg chg="modSp mod">
        <pc:chgData name="Michael Wayman" userId="0d812209-17b4-4c38-855f-222907401465" providerId="ADAL" clId="{B5ED171A-9DF3-45C3-B987-F5D917F11C3A}" dt="2025-09-19T14:04:42.232" v="1015" actId="1076"/>
        <pc:sldMkLst>
          <pc:docMk/>
          <pc:sldMk cId="3816774503" sldId="267"/>
        </pc:sldMkLst>
        <pc:spChg chg="mod">
          <ac:chgData name="Michael Wayman" userId="0d812209-17b4-4c38-855f-222907401465" providerId="ADAL" clId="{B5ED171A-9DF3-45C3-B987-F5D917F11C3A}" dt="2025-09-19T14:04:42.232" v="1015" actId="1076"/>
          <ac:spMkLst>
            <pc:docMk/>
            <pc:sldMk cId="3816774503" sldId="267"/>
            <ac:spMk id="3" creationId="{10DAFE45-E7C5-5BF3-0CBF-4DF403DC1511}"/>
          </ac:spMkLst>
        </pc:spChg>
        <pc:picChg chg="mod">
          <ac:chgData name="Michael Wayman" userId="0d812209-17b4-4c38-855f-222907401465" providerId="ADAL" clId="{B5ED171A-9DF3-45C3-B987-F5D917F11C3A}" dt="2025-09-19T14:04:37.203" v="1013" actId="14100"/>
          <ac:picMkLst>
            <pc:docMk/>
            <pc:sldMk cId="3816774503" sldId="267"/>
            <ac:picMk id="6" creationId="{267ED70D-D775-5C83-8395-CDCA5A818643}"/>
          </ac:picMkLst>
        </pc:picChg>
      </pc:sldChg>
      <pc:sldChg chg="modSp mod">
        <pc:chgData name="Michael Wayman" userId="0d812209-17b4-4c38-855f-222907401465" providerId="ADAL" clId="{B5ED171A-9DF3-45C3-B987-F5D917F11C3A}" dt="2025-09-19T14:01:52.319" v="1002" actId="1076"/>
        <pc:sldMkLst>
          <pc:docMk/>
          <pc:sldMk cId="1846535035" sldId="270"/>
        </pc:sldMkLst>
        <pc:spChg chg="mod">
          <ac:chgData name="Michael Wayman" userId="0d812209-17b4-4c38-855f-222907401465" providerId="ADAL" clId="{B5ED171A-9DF3-45C3-B987-F5D917F11C3A}" dt="2025-09-19T14:01:52.319" v="1002" actId="1076"/>
          <ac:spMkLst>
            <pc:docMk/>
            <pc:sldMk cId="1846535035" sldId="270"/>
            <ac:spMk id="2" creationId="{7E41B2B3-60D4-8208-3E9A-C0F9F4D3D693}"/>
          </ac:spMkLst>
        </pc:spChg>
        <pc:spChg chg="mod">
          <ac:chgData name="Michael Wayman" userId="0d812209-17b4-4c38-855f-222907401465" providerId="ADAL" clId="{B5ED171A-9DF3-45C3-B987-F5D917F11C3A}" dt="2025-09-19T14:01:48.951" v="1001" actId="1076"/>
          <ac:spMkLst>
            <pc:docMk/>
            <pc:sldMk cId="1846535035" sldId="270"/>
            <ac:spMk id="3" creationId="{ABB96230-508F-91F9-9C5F-73435F092CC2}"/>
          </ac:spMkLst>
        </pc:spChg>
      </pc:sldChg>
      <pc:sldChg chg="addSp delSp modSp mod">
        <pc:chgData name="Michael Wayman" userId="0d812209-17b4-4c38-855f-222907401465" providerId="ADAL" clId="{B5ED171A-9DF3-45C3-B987-F5D917F11C3A}" dt="2025-09-17T17:31:27.525" v="961" actId="20577"/>
        <pc:sldMkLst>
          <pc:docMk/>
          <pc:sldMk cId="741379887" sldId="271"/>
        </pc:sldMkLst>
        <pc:spChg chg="mod">
          <ac:chgData name="Michael Wayman" userId="0d812209-17b4-4c38-855f-222907401465" providerId="ADAL" clId="{B5ED171A-9DF3-45C3-B987-F5D917F11C3A}" dt="2025-09-17T17:31:27.525" v="961" actId="20577"/>
          <ac:spMkLst>
            <pc:docMk/>
            <pc:sldMk cId="741379887" sldId="271"/>
            <ac:spMk id="3" creationId="{8A45B3C9-9F09-9963-BC3F-A613F739D332}"/>
          </ac:spMkLst>
        </pc:spChg>
        <pc:picChg chg="add mod">
          <ac:chgData name="Michael Wayman" userId="0d812209-17b4-4c38-855f-222907401465" providerId="ADAL" clId="{B5ED171A-9DF3-45C3-B987-F5D917F11C3A}" dt="2025-09-17T17:31:23.313" v="960" actId="14100"/>
          <ac:picMkLst>
            <pc:docMk/>
            <pc:sldMk cId="741379887" sldId="271"/>
            <ac:picMk id="10" creationId="{E4DBEEE8-D0E9-3908-E4C1-1C1557F82D76}"/>
          </ac:picMkLst>
        </pc:picChg>
      </pc:sldChg>
      <pc:sldChg chg="addSp modSp mod">
        <pc:chgData name="Michael Wayman" userId="0d812209-17b4-4c38-855f-222907401465" providerId="ADAL" clId="{B5ED171A-9DF3-45C3-B987-F5D917F11C3A}" dt="2025-09-12T17:51:04.812" v="3" actId="1076"/>
        <pc:sldMkLst>
          <pc:docMk/>
          <pc:sldMk cId="937507811" sldId="272"/>
        </pc:sldMkLst>
        <pc:spChg chg="mod">
          <ac:chgData name="Michael Wayman" userId="0d812209-17b4-4c38-855f-222907401465" providerId="ADAL" clId="{B5ED171A-9DF3-45C3-B987-F5D917F11C3A}" dt="2025-09-12T17:50:57.099" v="2"/>
          <ac:spMkLst>
            <pc:docMk/>
            <pc:sldMk cId="937507811" sldId="272"/>
            <ac:spMk id="3" creationId="{F3EDDEAE-6537-59FA-6ADD-ADBE3D6C84D1}"/>
          </ac:spMkLst>
        </pc:spChg>
        <pc:spChg chg="add mod">
          <ac:chgData name="Michael Wayman" userId="0d812209-17b4-4c38-855f-222907401465" providerId="ADAL" clId="{B5ED171A-9DF3-45C3-B987-F5D917F11C3A}" dt="2025-09-12T17:51:04.812" v="3" actId="1076"/>
          <ac:spMkLst>
            <pc:docMk/>
            <pc:sldMk cId="937507811" sldId="272"/>
            <ac:spMk id="6" creationId="{C12A5E49-50A7-4F24-E9C4-49E23E0C4DC8}"/>
          </ac:spMkLst>
        </pc:spChg>
      </pc:sldChg>
      <pc:sldChg chg="modSp mod">
        <pc:chgData name="Michael Wayman" userId="0d812209-17b4-4c38-855f-222907401465" providerId="ADAL" clId="{B5ED171A-9DF3-45C3-B987-F5D917F11C3A}" dt="2025-09-19T14:02:43.653" v="1007" actId="1076"/>
        <pc:sldMkLst>
          <pc:docMk/>
          <pc:sldMk cId="1747429230" sldId="275"/>
        </pc:sldMkLst>
        <pc:spChg chg="mod">
          <ac:chgData name="Michael Wayman" userId="0d812209-17b4-4c38-855f-222907401465" providerId="ADAL" clId="{B5ED171A-9DF3-45C3-B987-F5D917F11C3A}" dt="2025-09-19T14:02:31.698" v="1003" actId="1076"/>
          <ac:spMkLst>
            <pc:docMk/>
            <pc:sldMk cId="1747429230" sldId="275"/>
            <ac:spMk id="2" creationId="{8F09BAB8-E3B4-F8CD-3027-DE7A9667B043}"/>
          </ac:spMkLst>
        </pc:spChg>
        <pc:spChg chg="mod">
          <ac:chgData name="Michael Wayman" userId="0d812209-17b4-4c38-855f-222907401465" providerId="ADAL" clId="{B5ED171A-9DF3-45C3-B987-F5D917F11C3A}" dt="2025-09-19T14:02:34.520" v="1004" actId="1076"/>
          <ac:spMkLst>
            <pc:docMk/>
            <pc:sldMk cId="1747429230" sldId="275"/>
            <ac:spMk id="3" creationId="{4135AE7B-A4BD-044F-3CC7-2E343ABD9A93}"/>
          </ac:spMkLst>
        </pc:spChg>
        <pc:spChg chg="mod">
          <ac:chgData name="Michael Wayman" userId="0d812209-17b4-4c38-855f-222907401465" providerId="ADAL" clId="{B5ED171A-9DF3-45C3-B987-F5D917F11C3A}" dt="2025-09-19T14:02:37.241" v="1005" actId="1076"/>
          <ac:spMkLst>
            <pc:docMk/>
            <pc:sldMk cId="1747429230" sldId="275"/>
            <ac:spMk id="5" creationId="{207DC62D-1268-7FDC-1FCC-1EA99D208CEC}"/>
          </ac:spMkLst>
        </pc:spChg>
        <pc:picChg chg="mod">
          <ac:chgData name="Michael Wayman" userId="0d812209-17b4-4c38-855f-222907401465" providerId="ADAL" clId="{B5ED171A-9DF3-45C3-B987-F5D917F11C3A}" dt="2025-09-19T14:02:39.063" v="1006" actId="1076"/>
          <ac:picMkLst>
            <pc:docMk/>
            <pc:sldMk cId="1747429230" sldId="275"/>
            <ac:picMk id="11" creationId="{92BDC031-E02E-B995-B5AE-FB8D66F30AF8}"/>
          </ac:picMkLst>
        </pc:picChg>
        <pc:picChg chg="mod">
          <ac:chgData name="Michael Wayman" userId="0d812209-17b4-4c38-855f-222907401465" providerId="ADAL" clId="{B5ED171A-9DF3-45C3-B987-F5D917F11C3A}" dt="2025-09-19T14:02:43.653" v="1007" actId="1076"/>
          <ac:picMkLst>
            <pc:docMk/>
            <pc:sldMk cId="1747429230" sldId="275"/>
            <ac:picMk id="13" creationId="{4E4A6CBE-825F-09FA-640D-C140C7880EAF}"/>
          </ac:picMkLst>
        </pc:picChg>
      </pc:sldChg>
      <pc:sldChg chg="addSp modSp mod">
        <pc:chgData name="Michael Wayman" userId="0d812209-17b4-4c38-855f-222907401465" providerId="ADAL" clId="{B5ED171A-9DF3-45C3-B987-F5D917F11C3A}" dt="2025-09-17T17:13:31.667" v="924" actId="20577"/>
        <pc:sldMkLst>
          <pc:docMk/>
          <pc:sldMk cId="550671673" sldId="289"/>
        </pc:sldMkLst>
      </pc:sldChg>
      <pc:sldChg chg="addSp modSp mod">
        <pc:chgData name="Michael Wayman" userId="0d812209-17b4-4c38-855f-222907401465" providerId="ADAL" clId="{B5ED171A-9DF3-45C3-B987-F5D917F11C3A}" dt="2025-09-19T14:01:41.262" v="1000" actId="1076"/>
        <pc:sldMkLst>
          <pc:docMk/>
          <pc:sldMk cId="2974137418" sldId="292"/>
        </pc:sldMkLst>
        <pc:picChg chg="add mod">
          <ac:chgData name="Michael Wayman" userId="0d812209-17b4-4c38-855f-222907401465" providerId="ADAL" clId="{B5ED171A-9DF3-45C3-B987-F5D917F11C3A}" dt="2025-09-19T14:01:41.262" v="1000" actId="1076"/>
          <ac:picMkLst>
            <pc:docMk/>
            <pc:sldMk cId="2974137418" sldId="292"/>
            <ac:picMk id="6" creationId="{5F940546-C876-4139-9AC8-46F7677D1B42}"/>
          </ac:picMkLst>
        </pc:picChg>
      </pc:sldChg>
      <pc:sldChg chg="addSp modSp mod">
        <pc:chgData name="Michael Wayman" userId="0d812209-17b4-4c38-855f-222907401465" providerId="ADAL" clId="{B5ED171A-9DF3-45C3-B987-F5D917F11C3A}" dt="2025-09-17T17:35:11.494" v="998" actId="207"/>
        <pc:sldMkLst>
          <pc:docMk/>
          <pc:sldMk cId="2951914887" sldId="294"/>
        </pc:sldMkLst>
        <pc:spChg chg="mod">
          <ac:chgData name="Michael Wayman" userId="0d812209-17b4-4c38-855f-222907401465" providerId="ADAL" clId="{B5ED171A-9DF3-45C3-B987-F5D917F11C3A}" dt="2025-09-17T17:34:59.600" v="995" actId="207"/>
          <ac:spMkLst>
            <pc:docMk/>
            <pc:sldMk cId="2951914887" sldId="294"/>
            <ac:spMk id="5" creationId="{54EE5078-C4B9-DA98-5D00-873402F15929}"/>
          </ac:spMkLst>
        </pc:spChg>
        <pc:spChg chg="mod">
          <ac:chgData name="Michael Wayman" userId="0d812209-17b4-4c38-855f-222907401465" providerId="ADAL" clId="{B5ED171A-9DF3-45C3-B987-F5D917F11C3A}" dt="2025-09-17T17:34:47.003" v="991" actId="207"/>
          <ac:spMkLst>
            <pc:docMk/>
            <pc:sldMk cId="2951914887" sldId="294"/>
            <ac:spMk id="6" creationId="{717008AE-5B5D-EC91-0191-9F40CEB938DC}"/>
          </ac:spMkLst>
        </pc:spChg>
        <pc:spChg chg="mod">
          <ac:chgData name="Michael Wayman" userId="0d812209-17b4-4c38-855f-222907401465" providerId="ADAL" clId="{B5ED171A-9DF3-45C3-B987-F5D917F11C3A}" dt="2025-09-17T17:35:07.573" v="997" actId="207"/>
          <ac:spMkLst>
            <pc:docMk/>
            <pc:sldMk cId="2951914887" sldId="294"/>
            <ac:spMk id="8" creationId="{9E6C4DD4-CB5E-49E2-03E8-8F56C5F9BB41}"/>
          </ac:spMkLst>
        </pc:spChg>
        <pc:spChg chg="add mod">
          <ac:chgData name="Michael Wayman" userId="0d812209-17b4-4c38-855f-222907401465" providerId="ADAL" clId="{B5ED171A-9DF3-45C3-B987-F5D917F11C3A}" dt="2025-09-17T17:35:11.494" v="998" actId="207"/>
          <ac:spMkLst>
            <pc:docMk/>
            <pc:sldMk cId="2951914887" sldId="294"/>
            <ac:spMk id="11" creationId="{30EC8E25-2A74-0188-D9A0-0D6AF4EC53B4}"/>
          </ac:spMkLst>
        </pc:spChg>
      </pc:sldChg>
      <pc:sldChg chg="modSp mod">
        <pc:chgData name="Michael Wayman" userId="0d812209-17b4-4c38-855f-222907401465" providerId="ADAL" clId="{B5ED171A-9DF3-45C3-B987-F5D917F11C3A}" dt="2025-10-07T16:39:37.752" v="1411" actId="20577"/>
        <pc:sldMkLst>
          <pc:docMk/>
          <pc:sldMk cId="3727967500" sldId="295"/>
        </pc:sldMkLst>
        <pc:spChg chg="mod">
          <ac:chgData name="Michael Wayman" userId="0d812209-17b4-4c38-855f-222907401465" providerId="ADAL" clId="{B5ED171A-9DF3-45C3-B987-F5D917F11C3A}" dt="2025-10-07T16:39:37.752" v="1411" actId="20577"/>
          <ac:spMkLst>
            <pc:docMk/>
            <pc:sldMk cId="3727967500" sldId="295"/>
            <ac:spMk id="9" creationId="{A701BC8B-A535-F328-83F7-E2E559BB1C16}"/>
          </ac:spMkLst>
        </pc:spChg>
      </pc:sldChg>
      <pc:sldChg chg="addSp modSp mod">
        <pc:chgData name="Michael Wayman" userId="0d812209-17b4-4c38-855f-222907401465" providerId="ADAL" clId="{B5ED171A-9DF3-45C3-B987-F5D917F11C3A}" dt="2025-09-19T14:03:24.435" v="1009" actId="1076"/>
        <pc:sldMkLst>
          <pc:docMk/>
          <pc:sldMk cId="584230669" sldId="296"/>
        </pc:sldMkLst>
        <pc:spChg chg="mod">
          <ac:chgData name="Michael Wayman" userId="0d812209-17b4-4c38-855f-222907401465" providerId="ADAL" clId="{B5ED171A-9DF3-45C3-B987-F5D917F11C3A}" dt="2025-09-19T14:03:22.606" v="1008" actId="1076"/>
          <ac:spMkLst>
            <pc:docMk/>
            <pc:sldMk cId="584230669" sldId="296"/>
            <ac:spMk id="2" creationId="{16FE2118-5D37-8C71-E9A4-C9339C3BAA43}"/>
          </ac:spMkLst>
        </pc:spChg>
        <pc:picChg chg="add mod">
          <ac:chgData name="Michael Wayman" userId="0d812209-17b4-4c38-855f-222907401465" providerId="ADAL" clId="{B5ED171A-9DF3-45C3-B987-F5D917F11C3A}" dt="2025-09-19T14:03:24.435" v="1009" actId="1076"/>
          <ac:picMkLst>
            <pc:docMk/>
            <pc:sldMk cId="584230669" sldId="296"/>
            <ac:picMk id="3" creationId="{175F7713-93D6-8571-550E-C0B8C5C786D9}"/>
          </ac:picMkLst>
        </pc:picChg>
      </pc:sldChg>
      <pc:sldChg chg="modSp mod">
        <pc:chgData name="Michael Wayman" userId="0d812209-17b4-4c38-855f-222907401465" providerId="ADAL" clId="{B5ED171A-9DF3-45C3-B987-F5D917F11C3A}" dt="2025-09-26T16:38:22.156" v="1405" actId="20577"/>
        <pc:sldMkLst>
          <pc:docMk/>
          <pc:sldMk cId="531153770" sldId="301"/>
        </pc:sldMkLst>
      </pc:sldChg>
      <pc:sldChg chg="modSp mod">
        <pc:chgData name="Michael Wayman" userId="0d812209-17b4-4c38-855f-222907401465" providerId="ADAL" clId="{B5ED171A-9DF3-45C3-B987-F5D917F11C3A}" dt="2025-10-07T16:39:31.100" v="1409" actId="20577"/>
        <pc:sldMkLst>
          <pc:docMk/>
          <pc:sldMk cId="114904632" sldId="305"/>
        </pc:sldMkLst>
        <pc:spChg chg="mod">
          <ac:chgData name="Michael Wayman" userId="0d812209-17b4-4c38-855f-222907401465" providerId="ADAL" clId="{B5ED171A-9DF3-45C3-B987-F5D917F11C3A}" dt="2025-10-07T16:39:31.100" v="1409" actId="20577"/>
          <ac:spMkLst>
            <pc:docMk/>
            <pc:sldMk cId="114904632" sldId="305"/>
            <ac:spMk id="9" creationId="{B137E676-782A-899F-A3D5-80167956F983}"/>
          </ac:spMkLst>
        </pc:spChg>
      </pc:sldChg>
    </pc:docChg>
  </pc:docChgLst>
  <pc:docChgLst>
    <pc:chgData name="Melissa Brandt" userId="S::mbrandt@fprehab.com::4ad7e523-d565-498a-aea1-1ce2aafdcab4" providerId="AD" clId="Web-{E0AD62E4-71AE-380D-7DC7-85A949F21A37}"/>
    <pc:docChg chg="addSld modSld sldOrd">
      <pc:chgData name="Melissa Brandt" userId="S::mbrandt@fprehab.com::4ad7e523-d565-498a-aea1-1ce2aafdcab4" providerId="AD" clId="Web-{E0AD62E4-71AE-380D-7DC7-85A949F21A37}" dt="2025-09-12T17:27:07.613" v="219" actId="20577"/>
      <pc:docMkLst>
        <pc:docMk/>
      </pc:docMkLst>
      <pc:sldChg chg="modSp">
        <pc:chgData name="Melissa Brandt" userId="S::mbrandt@fprehab.com::4ad7e523-d565-498a-aea1-1ce2aafdcab4" providerId="AD" clId="Web-{E0AD62E4-71AE-380D-7DC7-85A949F21A37}" dt="2025-09-12T17:19:16.119" v="77" actId="20577"/>
        <pc:sldMkLst>
          <pc:docMk/>
          <pc:sldMk cId="452419230" sldId="269"/>
        </pc:sldMkLst>
        <pc:spChg chg="mod">
          <ac:chgData name="Melissa Brandt" userId="S::mbrandt@fprehab.com::4ad7e523-d565-498a-aea1-1ce2aafdcab4" providerId="AD" clId="Web-{E0AD62E4-71AE-380D-7DC7-85A949F21A37}" dt="2025-09-12T17:19:16.119" v="77" actId="20577"/>
          <ac:spMkLst>
            <pc:docMk/>
            <pc:sldMk cId="452419230" sldId="269"/>
            <ac:spMk id="3" creationId="{C4003D51-3A41-4EB8-9B51-814E4CA413E9}"/>
          </ac:spMkLst>
        </pc:spChg>
      </pc:sldChg>
      <pc:sldChg chg="modSp">
        <pc:chgData name="Melissa Brandt" userId="S::mbrandt@fprehab.com::4ad7e523-d565-498a-aea1-1ce2aafdcab4" providerId="AD" clId="Web-{E0AD62E4-71AE-380D-7DC7-85A949F21A37}" dt="2025-09-12T17:27:07.613" v="219" actId="20577"/>
        <pc:sldMkLst>
          <pc:docMk/>
          <pc:sldMk cId="1846535035" sldId="270"/>
        </pc:sldMkLst>
        <pc:spChg chg="mod">
          <ac:chgData name="Melissa Brandt" userId="S::mbrandt@fprehab.com::4ad7e523-d565-498a-aea1-1ce2aafdcab4" providerId="AD" clId="Web-{E0AD62E4-71AE-380D-7DC7-85A949F21A37}" dt="2025-09-12T17:27:07.613" v="219" actId="20577"/>
          <ac:spMkLst>
            <pc:docMk/>
            <pc:sldMk cId="1846535035" sldId="270"/>
            <ac:spMk id="3" creationId="{ABB96230-508F-91F9-9C5F-73435F092CC2}"/>
          </ac:spMkLst>
        </pc:spChg>
      </pc:sldChg>
      <pc:sldChg chg="modSp">
        <pc:chgData name="Melissa Brandt" userId="S::mbrandt@fprehab.com::4ad7e523-d565-498a-aea1-1ce2aafdcab4" providerId="AD" clId="Web-{E0AD62E4-71AE-380D-7DC7-85A949F21A37}" dt="2025-09-12T17:15:19.100" v="9" actId="20577"/>
        <pc:sldMkLst>
          <pc:docMk/>
          <pc:sldMk cId="4166113275" sldId="285"/>
        </pc:sldMkLst>
        <pc:spChg chg="mod">
          <ac:chgData name="Melissa Brandt" userId="S::mbrandt@fprehab.com::4ad7e523-d565-498a-aea1-1ce2aafdcab4" providerId="AD" clId="Web-{E0AD62E4-71AE-380D-7DC7-85A949F21A37}" dt="2025-09-12T17:15:19.100" v="9" actId="20577"/>
          <ac:spMkLst>
            <pc:docMk/>
            <pc:sldMk cId="4166113275" sldId="285"/>
            <ac:spMk id="3" creationId="{BAA2F7E5-1EAA-0192-B34D-111CA2305355}"/>
          </ac:spMkLst>
        </pc:spChg>
      </pc:sldChg>
      <pc:sldChg chg="addSp delSp modSp modNotes">
        <pc:chgData name="Melissa Brandt" userId="S::mbrandt@fprehab.com::4ad7e523-d565-498a-aea1-1ce2aafdcab4" providerId="AD" clId="Web-{E0AD62E4-71AE-380D-7DC7-85A949F21A37}" dt="2025-09-12T17:26:47.033" v="206" actId="1076"/>
        <pc:sldMkLst>
          <pc:docMk/>
          <pc:sldMk cId="2161516502" sldId="287"/>
        </pc:sldMkLst>
        <pc:spChg chg="add mod">
          <ac:chgData name="Melissa Brandt" userId="S::mbrandt@fprehab.com::4ad7e523-d565-498a-aea1-1ce2aafdcab4" providerId="AD" clId="Web-{E0AD62E4-71AE-380D-7DC7-85A949F21A37}" dt="2025-09-12T17:26:47.033" v="206" actId="1076"/>
          <ac:spMkLst>
            <pc:docMk/>
            <pc:sldMk cId="2161516502" sldId="287"/>
            <ac:spMk id="3" creationId="{03C46FB5-E658-D0B2-A17B-0688AEAC8C14}"/>
          </ac:spMkLst>
        </pc:spChg>
        <pc:spChg chg="add mod">
          <ac:chgData name="Melissa Brandt" userId="S::mbrandt@fprehab.com::4ad7e523-d565-498a-aea1-1ce2aafdcab4" providerId="AD" clId="Web-{E0AD62E4-71AE-380D-7DC7-85A949F21A37}" dt="2025-09-12T17:26:44.720" v="205" actId="1076"/>
          <ac:spMkLst>
            <pc:docMk/>
            <pc:sldMk cId="2161516502" sldId="287"/>
            <ac:spMk id="5" creationId="{09C91DD4-7136-4F47-D50B-5D2883611EE9}"/>
          </ac:spMkLst>
        </pc:spChg>
        <pc:spChg chg="add mod">
          <ac:chgData name="Melissa Brandt" userId="S::mbrandt@fprehab.com::4ad7e523-d565-498a-aea1-1ce2aafdcab4" providerId="AD" clId="Web-{E0AD62E4-71AE-380D-7DC7-85A949F21A37}" dt="2025-09-12T17:26:42.736" v="204" actId="1076"/>
          <ac:spMkLst>
            <pc:docMk/>
            <pc:sldMk cId="2161516502" sldId="287"/>
            <ac:spMk id="6" creationId="{6940D25A-37ED-7F65-32A4-DA83C7CB121C}"/>
          </ac:spMkLst>
        </pc:spChg>
      </pc:sldChg>
      <pc:sldChg chg="modSp add ord replId">
        <pc:chgData name="Melissa Brandt" userId="S::mbrandt@fprehab.com::4ad7e523-d565-498a-aea1-1ce2aafdcab4" providerId="AD" clId="Web-{E0AD62E4-71AE-380D-7DC7-85A949F21A37}" dt="2025-09-12T17:19:45.088" v="108"/>
        <pc:sldMkLst>
          <pc:docMk/>
          <pc:sldMk cId="3856866724" sldId="293"/>
        </pc:sldMkLst>
        <pc:spChg chg="mod">
          <ac:chgData name="Melissa Brandt" userId="S::mbrandt@fprehab.com::4ad7e523-d565-498a-aea1-1ce2aafdcab4" providerId="AD" clId="Web-{E0AD62E4-71AE-380D-7DC7-85A949F21A37}" dt="2025-09-12T17:19:37.494" v="107" actId="20577"/>
          <ac:spMkLst>
            <pc:docMk/>
            <pc:sldMk cId="3856866724" sldId="293"/>
            <ac:spMk id="2" creationId="{59375238-3EA3-C275-235F-F8DD4343C090}"/>
          </ac:spMkLst>
        </pc:spChg>
        <pc:spChg chg="mod">
          <ac:chgData name="Melissa Brandt" userId="S::mbrandt@fprehab.com::4ad7e523-d565-498a-aea1-1ce2aafdcab4" providerId="AD" clId="Web-{E0AD62E4-71AE-380D-7DC7-85A949F21A37}" dt="2025-09-12T17:19:29.229" v="83" actId="20577"/>
          <ac:spMkLst>
            <pc:docMk/>
            <pc:sldMk cId="3856866724" sldId="293"/>
            <ac:spMk id="3" creationId="{CF34C55A-8048-4065-966F-AC3639D191FD}"/>
          </ac:spMkLst>
        </pc:spChg>
      </pc:sldChg>
    </pc:docChg>
  </pc:docChgLst>
  <pc:docChgLst>
    <pc:chgData name="Melissa Brandt" userId="S::mbrandt@fprehab.com::4ad7e523-d565-498a-aea1-1ce2aafdcab4" providerId="AD" clId="Web-{A05ED0F4-9069-E83A-F792-48BA0A0D1F0F}"/>
    <pc:docChg chg="modSld sldOrd">
      <pc:chgData name="Melissa Brandt" userId="S::mbrandt@fprehab.com::4ad7e523-d565-498a-aea1-1ce2aafdcab4" providerId="AD" clId="Web-{A05ED0F4-9069-E83A-F792-48BA0A0D1F0F}" dt="2025-09-23T18:00:09.459" v="71" actId="20577"/>
      <pc:docMkLst>
        <pc:docMk/>
      </pc:docMkLst>
      <pc:sldChg chg="modSp">
        <pc:chgData name="Melissa Brandt" userId="S::mbrandt@fprehab.com::4ad7e523-d565-498a-aea1-1ce2aafdcab4" providerId="AD" clId="Web-{A05ED0F4-9069-E83A-F792-48BA0A0D1F0F}" dt="2025-09-23T17:58:58.549" v="20" actId="20577"/>
        <pc:sldMkLst>
          <pc:docMk/>
          <pc:sldMk cId="181366728" sldId="265"/>
        </pc:sldMkLst>
        <pc:spChg chg="mod">
          <ac:chgData name="Melissa Brandt" userId="S::mbrandt@fprehab.com::4ad7e523-d565-498a-aea1-1ce2aafdcab4" providerId="AD" clId="Web-{A05ED0F4-9069-E83A-F792-48BA0A0D1F0F}" dt="2025-09-23T17:58:58.549" v="20" actId="20577"/>
          <ac:spMkLst>
            <pc:docMk/>
            <pc:sldMk cId="181366728" sldId="265"/>
            <ac:spMk id="2" creationId="{5C953F08-66D8-7B55-D779-44A3C9A16A3D}"/>
          </ac:spMkLst>
        </pc:spChg>
      </pc:sldChg>
      <pc:sldChg chg="modSp">
        <pc:chgData name="Melissa Brandt" userId="S::mbrandt@fprehab.com::4ad7e523-d565-498a-aea1-1ce2aafdcab4" providerId="AD" clId="Web-{A05ED0F4-9069-E83A-F792-48BA0A0D1F0F}" dt="2025-09-23T17:58:45.142" v="11" actId="20577"/>
        <pc:sldMkLst>
          <pc:docMk/>
          <pc:sldMk cId="4039431176" sldId="266"/>
        </pc:sldMkLst>
        <pc:spChg chg="mod">
          <ac:chgData name="Melissa Brandt" userId="S::mbrandt@fprehab.com::4ad7e523-d565-498a-aea1-1ce2aafdcab4" providerId="AD" clId="Web-{A05ED0F4-9069-E83A-F792-48BA0A0D1F0F}" dt="2025-09-23T17:58:45.142" v="11" actId="20577"/>
          <ac:spMkLst>
            <pc:docMk/>
            <pc:sldMk cId="4039431176" sldId="266"/>
            <ac:spMk id="2" creationId="{56A6CDB6-DE49-A860-F62E-2589658B769C}"/>
          </ac:spMkLst>
        </pc:spChg>
        <pc:picChg chg="mod">
          <ac:chgData name="Melissa Brandt" userId="S::mbrandt@fprehab.com::4ad7e523-d565-498a-aea1-1ce2aafdcab4" providerId="AD" clId="Web-{A05ED0F4-9069-E83A-F792-48BA0A0D1F0F}" dt="2025-09-23T17:55:53.785" v="0" actId="1076"/>
          <ac:picMkLst>
            <pc:docMk/>
            <pc:sldMk cId="4039431176" sldId="266"/>
            <ac:picMk id="11" creationId="{BC6AA458-4149-FE0D-6042-AE08515E04E2}"/>
          </ac:picMkLst>
        </pc:picChg>
      </pc:sldChg>
      <pc:sldChg chg="delSp modSp">
        <pc:chgData name="Melissa Brandt" userId="S::mbrandt@fprehab.com::4ad7e523-d565-498a-aea1-1ce2aafdcab4" providerId="AD" clId="Web-{A05ED0F4-9069-E83A-F792-48BA0A0D1F0F}" dt="2025-09-23T17:59:44.817" v="61" actId="1076"/>
        <pc:sldMkLst>
          <pc:docMk/>
          <pc:sldMk cId="361443100" sldId="268"/>
        </pc:sldMkLst>
        <pc:spChg chg="mod">
          <ac:chgData name="Melissa Brandt" userId="S::mbrandt@fprehab.com::4ad7e523-d565-498a-aea1-1ce2aafdcab4" providerId="AD" clId="Web-{A05ED0F4-9069-E83A-F792-48BA0A0D1F0F}" dt="2025-09-23T17:59:40.067" v="60" actId="14100"/>
          <ac:spMkLst>
            <pc:docMk/>
            <pc:sldMk cId="361443100" sldId="268"/>
            <ac:spMk id="2" creationId="{304EAD78-9BC0-B82E-2035-AFEC88125AEF}"/>
          </ac:spMkLst>
        </pc:spChg>
        <pc:spChg chg="mod">
          <ac:chgData name="Melissa Brandt" userId="S::mbrandt@fprehab.com::4ad7e523-d565-498a-aea1-1ce2aafdcab4" providerId="AD" clId="Web-{A05ED0F4-9069-E83A-F792-48BA0A0D1F0F}" dt="2025-09-23T17:59:44.817" v="61" actId="1076"/>
          <ac:spMkLst>
            <pc:docMk/>
            <pc:sldMk cId="361443100" sldId="268"/>
            <ac:spMk id="3" creationId="{21365638-D293-D20E-627B-08702B8F29F7}"/>
          </ac:spMkLst>
        </pc:spChg>
      </pc:sldChg>
      <pc:sldChg chg="modSp">
        <pc:chgData name="Melissa Brandt" userId="S::mbrandt@fprehab.com::4ad7e523-d565-498a-aea1-1ce2aafdcab4" providerId="AD" clId="Web-{A05ED0F4-9069-E83A-F792-48BA0A0D1F0F}" dt="2025-09-23T17:59:14.097" v="35" actId="20577"/>
        <pc:sldMkLst>
          <pc:docMk/>
          <pc:sldMk cId="741379887" sldId="271"/>
        </pc:sldMkLst>
        <pc:spChg chg="mod">
          <ac:chgData name="Melissa Brandt" userId="S::mbrandt@fprehab.com::4ad7e523-d565-498a-aea1-1ce2aafdcab4" providerId="AD" clId="Web-{A05ED0F4-9069-E83A-F792-48BA0A0D1F0F}" dt="2025-09-23T17:59:14.097" v="35" actId="20577"/>
          <ac:spMkLst>
            <pc:docMk/>
            <pc:sldMk cId="741379887" sldId="271"/>
            <ac:spMk id="2" creationId="{38DF0035-7C63-DF29-7226-FBAFF39E914B}"/>
          </ac:spMkLst>
        </pc:spChg>
      </pc:sldChg>
      <pc:sldChg chg="modSp ord">
        <pc:chgData name="Melissa Brandt" userId="S::mbrandt@fprehab.com::4ad7e523-d565-498a-aea1-1ce2aafdcab4" providerId="AD" clId="Web-{A05ED0F4-9069-E83A-F792-48BA0A0D1F0F}" dt="2025-09-23T17:58:07.718" v="5"/>
        <pc:sldMkLst>
          <pc:docMk/>
          <pc:sldMk cId="2353565997" sldId="274"/>
        </pc:sldMkLst>
      </pc:sldChg>
      <pc:sldChg chg="modSp">
        <pc:chgData name="Melissa Brandt" userId="S::mbrandt@fprehab.com::4ad7e523-d565-498a-aea1-1ce2aafdcab4" providerId="AD" clId="Web-{A05ED0F4-9069-E83A-F792-48BA0A0D1F0F}" dt="2025-09-23T18:00:09.459" v="71" actId="20577"/>
        <pc:sldMkLst>
          <pc:docMk/>
          <pc:sldMk cId="2974137418" sldId="292"/>
        </pc:sldMkLst>
        <pc:spChg chg="mod">
          <ac:chgData name="Melissa Brandt" userId="S::mbrandt@fprehab.com::4ad7e523-d565-498a-aea1-1ce2aafdcab4" providerId="AD" clId="Web-{A05ED0F4-9069-E83A-F792-48BA0A0D1F0F}" dt="2025-09-23T18:00:09.459" v="71" actId="20577"/>
          <ac:spMkLst>
            <pc:docMk/>
            <pc:sldMk cId="2974137418" sldId="292"/>
            <ac:spMk id="2" creationId="{581008C8-7D20-A713-A420-3C8211AB1F27}"/>
          </ac:spMkLst>
        </pc:spChg>
      </pc:sldChg>
      <pc:sldChg chg="modSp">
        <pc:chgData name="Melissa Brandt" userId="S::mbrandt@fprehab.com::4ad7e523-d565-498a-aea1-1ce2aafdcab4" providerId="AD" clId="Web-{A05ED0F4-9069-E83A-F792-48BA0A0D1F0F}" dt="2025-09-23T17:59:07.565" v="26" actId="20577"/>
        <pc:sldMkLst>
          <pc:docMk/>
          <pc:sldMk cId="2205263927" sldId="297"/>
        </pc:sldMkLst>
        <pc:spChg chg="mod">
          <ac:chgData name="Melissa Brandt" userId="S::mbrandt@fprehab.com::4ad7e523-d565-498a-aea1-1ce2aafdcab4" providerId="AD" clId="Web-{A05ED0F4-9069-E83A-F792-48BA0A0D1F0F}" dt="2025-09-23T17:59:07.565" v="26" actId="20577"/>
          <ac:spMkLst>
            <pc:docMk/>
            <pc:sldMk cId="2205263927" sldId="297"/>
            <ac:spMk id="2" creationId="{B126CAF3-B917-9951-F8A9-589D9286B57B}"/>
          </ac:spMkLst>
        </pc:spChg>
      </pc:sldChg>
    </pc:docChg>
  </pc:docChgLst>
  <pc:docChgLst>
    <pc:chgData name="Melissa Brandt" userId="S::mbrandt@fprehab.com::4ad7e523-d565-498a-aea1-1ce2aafdcab4" providerId="AD" clId="Web-{60451D66-E600-D2BB-0B83-3DC2C4AF9457}"/>
    <pc:docChg chg="modSld">
      <pc:chgData name="Melissa Brandt" userId="S::mbrandt@fprehab.com::4ad7e523-d565-498a-aea1-1ce2aafdcab4" providerId="AD" clId="Web-{60451D66-E600-D2BB-0B83-3DC2C4AF9457}" dt="2025-09-08T15:45:39.411" v="2" actId="1076"/>
      <pc:docMkLst>
        <pc:docMk/>
      </pc:docMkLst>
      <pc:sldChg chg="addSp modSp">
        <pc:chgData name="Melissa Brandt" userId="S::mbrandt@fprehab.com::4ad7e523-d565-498a-aea1-1ce2aafdcab4" providerId="AD" clId="Web-{60451D66-E600-D2BB-0B83-3DC2C4AF9457}" dt="2025-09-08T15:45:39.411" v="2" actId="1076"/>
        <pc:sldMkLst>
          <pc:docMk/>
          <pc:sldMk cId="471766877" sldId="262"/>
        </pc:sldMkLst>
      </pc:sldChg>
    </pc:docChg>
  </pc:docChgLst>
  <pc:docChgLst>
    <pc:chgData name="Melissa Brandt" userId="S::mbrandt@fprehab.com::4ad7e523-d565-498a-aea1-1ce2aafdcab4" providerId="AD" clId="Web-{22C65B19-F756-6B5B-FC2E-2B8628D38B7B}"/>
    <pc:docChg chg="modSld">
      <pc:chgData name="Melissa Brandt" userId="S::mbrandt@fprehab.com::4ad7e523-d565-498a-aea1-1ce2aafdcab4" providerId="AD" clId="Web-{22C65B19-F756-6B5B-FC2E-2B8628D38B7B}" dt="2025-10-07T11:39:16.630" v="3" actId="20577"/>
      <pc:docMkLst>
        <pc:docMk/>
      </pc:docMkLst>
      <pc:sldChg chg="modSp">
        <pc:chgData name="Melissa Brandt" userId="S::mbrandt@fprehab.com::4ad7e523-d565-498a-aea1-1ce2aafdcab4" providerId="AD" clId="Web-{22C65B19-F756-6B5B-FC2E-2B8628D38B7B}" dt="2025-10-07T11:39:16.630" v="3" actId="20577"/>
        <pc:sldMkLst>
          <pc:docMk/>
          <pc:sldMk cId="2205263927" sldId="297"/>
        </pc:sldMkLst>
        <pc:spChg chg="mod">
          <ac:chgData name="Melissa Brandt" userId="S::mbrandt@fprehab.com::4ad7e523-d565-498a-aea1-1ce2aafdcab4" providerId="AD" clId="Web-{22C65B19-F756-6B5B-FC2E-2B8628D38B7B}" dt="2025-10-07T11:39:16.630" v="3" actId="20577"/>
          <ac:spMkLst>
            <pc:docMk/>
            <pc:sldMk cId="2205263927" sldId="297"/>
            <ac:spMk id="3" creationId="{4F2803E3-812C-255F-AAC6-B6B44381FD49}"/>
          </ac:spMkLst>
        </pc:spChg>
      </pc:sldChg>
    </pc:docChg>
  </pc:docChgLst>
  <pc:docChgLst>
    <pc:chgData name="Melissa Brandt" userId="S::mbrandt@fprehab.com::4ad7e523-d565-498a-aea1-1ce2aafdcab4" providerId="AD" clId="Web-{08FC8048-0E2E-9DA8-86FF-136E75FF14E9}"/>
    <pc:docChg chg="addSld modSld">
      <pc:chgData name="Melissa Brandt" userId="S::mbrandt@fprehab.com::4ad7e523-d565-498a-aea1-1ce2aafdcab4" providerId="AD" clId="Web-{08FC8048-0E2E-9DA8-86FF-136E75FF14E9}" dt="2025-09-24T23:27:48.299" v="104" actId="20577"/>
      <pc:docMkLst>
        <pc:docMk/>
      </pc:docMkLst>
      <pc:sldChg chg="addSp delSp modSp">
        <pc:chgData name="Melissa Brandt" userId="S::mbrandt@fprehab.com::4ad7e523-d565-498a-aea1-1ce2aafdcab4" providerId="AD" clId="Web-{08FC8048-0E2E-9DA8-86FF-136E75FF14E9}" dt="2025-09-24T23:27:48.299" v="104" actId="20577"/>
        <pc:sldMkLst>
          <pc:docMk/>
          <pc:sldMk cId="550671673" sldId="289"/>
        </pc:sldMkLst>
      </pc:sldChg>
      <pc:sldChg chg="add replId">
        <pc:chgData name="Melissa Brandt" userId="S::mbrandt@fprehab.com::4ad7e523-d565-498a-aea1-1ce2aafdcab4" providerId="AD" clId="Web-{08FC8048-0E2E-9DA8-86FF-136E75FF14E9}" dt="2025-09-24T23:20:45.093" v="0"/>
        <pc:sldMkLst>
          <pc:docMk/>
          <pc:sldMk cId="822885023" sldId="298"/>
        </pc:sldMkLst>
      </pc:sldChg>
    </pc:docChg>
  </pc:docChgLst>
  <pc:docChgLst>
    <pc:chgData name="Melissa Brandt" userId="S::mbrandt@fprehab.com::4ad7e523-d565-498a-aea1-1ce2aafdcab4" providerId="AD" clId="Web-{D6D509A9-98D3-B6E5-21A7-9779B12554B4}"/>
    <pc:docChg chg="modSld">
      <pc:chgData name="Melissa Brandt" userId="S::mbrandt@fprehab.com::4ad7e523-d565-498a-aea1-1ce2aafdcab4" providerId="AD" clId="Web-{D6D509A9-98D3-B6E5-21A7-9779B12554B4}" dt="2025-09-26T16:57:09.023" v="42"/>
      <pc:docMkLst>
        <pc:docMk/>
      </pc:docMkLst>
      <pc:sldChg chg="modSp">
        <pc:chgData name="Melissa Brandt" userId="S::mbrandt@fprehab.com::4ad7e523-d565-498a-aea1-1ce2aafdcab4" providerId="AD" clId="Web-{D6D509A9-98D3-B6E5-21A7-9779B12554B4}" dt="2025-09-26T16:48:01.602" v="22" actId="20577"/>
        <pc:sldMkLst>
          <pc:docMk/>
          <pc:sldMk cId="4039431176" sldId="266"/>
        </pc:sldMkLst>
        <pc:spChg chg="mod">
          <ac:chgData name="Melissa Brandt" userId="S::mbrandt@fprehab.com::4ad7e523-d565-498a-aea1-1ce2aafdcab4" providerId="AD" clId="Web-{D6D509A9-98D3-B6E5-21A7-9779B12554B4}" dt="2025-09-26T16:48:01.602" v="22" actId="20577"/>
          <ac:spMkLst>
            <pc:docMk/>
            <pc:sldMk cId="4039431176" sldId="266"/>
            <ac:spMk id="3" creationId="{E9538B67-CDFD-6C67-6CE1-BC0AC31102A1}"/>
          </ac:spMkLst>
        </pc:spChg>
      </pc:sldChg>
      <pc:sldChg chg="modSp">
        <pc:chgData name="Melissa Brandt" userId="S::mbrandt@fprehab.com::4ad7e523-d565-498a-aea1-1ce2aafdcab4" providerId="AD" clId="Web-{D6D509A9-98D3-B6E5-21A7-9779B12554B4}" dt="2025-09-26T16:49:29.729" v="31" actId="20577"/>
        <pc:sldMkLst>
          <pc:docMk/>
          <pc:sldMk cId="3816774503" sldId="267"/>
        </pc:sldMkLst>
        <pc:spChg chg="mod">
          <ac:chgData name="Melissa Brandt" userId="S::mbrandt@fprehab.com::4ad7e523-d565-498a-aea1-1ce2aafdcab4" providerId="AD" clId="Web-{D6D509A9-98D3-B6E5-21A7-9779B12554B4}" dt="2025-09-26T16:49:29.729" v="31" actId="20577"/>
          <ac:spMkLst>
            <pc:docMk/>
            <pc:sldMk cId="3816774503" sldId="267"/>
            <ac:spMk id="3" creationId="{10DAFE45-E7C5-5BF3-0CBF-4DF403DC1511}"/>
          </ac:spMkLst>
        </pc:spChg>
      </pc:sldChg>
      <pc:sldChg chg="modSp">
        <pc:chgData name="Melissa Brandt" userId="S::mbrandt@fprehab.com::4ad7e523-d565-498a-aea1-1ce2aafdcab4" providerId="AD" clId="Web-{D6D509A9-98D3-B6E5-21A7-9779B12554B4}" dt="2025-09-26T16:49:06.775" v="29" actId="20577"/>
        <pc:sldMkLst>
          <pc:docMk/>
          <pc:sldMk cId="361443100" sldId="268"/>
        </pc:sldMkLst>
        <pc:spChg chg="mod">
          <ac:chgData name="Melissa Brandt" userId="S::mbrandt@fprehab.com::4ad7e523-d565-498a-aea1-1ce2aafdcab4" providerId="AD" clId="Web-{D6D509A9-98D3-B6E5-21A7-9779B12554B4}" dt="2025-09-26T16:49:06.775" v="29" actId="20577"/>
          <ac:spMkLst>
            <pc:docMk/>
            <pc:sldMk cId="361443100" sldId="268"/>
            <ac:spMk id="3" creationId="{21365638-D293-D20E-627B-08702B8F29F7}"/>
          </ac:spMkLst>
        </pc:spChg>
      </pc:sldChg>
      <pc:sldChg chg="modNotes">
        <pc:chgData name="Melissa Brandt" userId="S::mbrandt@fprehab.com::4ad7e523-d565-498a-aea1-1ce2aafdcab4" providerId="AD" clId="Web-{D6D509A9-98D3-B6E5-21A7-9779B12554B4}" dt="2025-09-26T16:57:09.023" v="42"/>
        <pc:sldMkLst>
          <pc:docMk/>
          <pc:sldMk cId="2161516502" sldId="287"/>
        </pc:sldMkLst>
      </pc:sldChg>
      <pc:sldChg chg="addSp delSp modSp">
        <pc:chgData name="Melissa Brandt" userId="S::mbrandt@fprehab.com::4ad7e523-d565-498a-aea1-1ce2aafdcab4" providerId="AD" clId="Web-{D6D509A9-98D3-B6E5-21A7-9779B12554B4}" dt="2025-09-26T16:46:40.273" v="20" actId="1076"/>
        <pc:sldMkLst>
          <pc:docMk/>
          <pc:sldMk cId="550671673" sldId="289"/>
        </pc:sldMkLst>
        <pc:picChg chg="add mod">
          <ac:chgData name="Melissa Brandt" userId="S::mbrandt@fprehab.com::4ad7e523-d565-498a-aea1-1ce2aafdcab4" providerId="AD" clId="Web-{D6D509A9-98D3-B6E5-21A7-9779B12554B4}" dt="2025-09-26T16:46:40.273" v="20" actId="1076"/>
          <ac:picMkLst>
            <pc:docMk/>
            <pc:sldMk cId="550671673" sldId="289"/>
            <ac:picMk id="5" creationId="{C46F47E5-40AE-5B4A-C4CB-96B6C9837F56}"/>
          </ac:picMkLst>
        </pc:picChg>
      </pc:sldChg>
      <pc:sldChg chg="modSp">
        <pc:chgData name="Melissa Brandt" userId="S::mbrandt@fprehab.com::4ad7e523-d565-498a-aea1-1ce2aafdcab4" providerId="AD" clId="Web-{D6D509A9-98D3-B6E5-21A7-9779B12554B4}" dt="2025-09-26T16:48:32.634" v="27" actId="20577"/>
        <pc:sldMkLst>
          <pc:docMk/>
          <pc:sldMk cId="2205263927" sldId="297"/>
        </pc:sldMkLst>
        <pc:spChg chg="mod">
          <ac:chgData name="Melissa Brandt" userId="S::mbrandt@fprehab.com::4ad7e523-d565-498a-aea1-1ce2aafdcab4" providerId="AD" clId="Web-{D6D509A9-98D3-B6E5-21A7-9779B12554B4}" dt="2025-09-26T16:48:32.634" v="27" actId="20577"/>
          <ac:spMkLst>
            <pc:docMk/>
            <pc:sldMk cId="2205263927" sldId="297"/>
            <ac:spMk id="3" creationId="{4F2803E3-812C-255F-AAC6-B6B44381FD49}"/>
          </ac:spMkLst>
        </pc:spChg>
      </pc:sldChg>
      <pc:sldChg chg="addSp delSp modSp">
        <pc:chgData name="Melissa Brandt" userId="S::mbrandt@fprehab.com::4ad7e523-d565-498a-aea1-1ce2aafdcab4" providerId="AD" clId="Web-{D6D509A9-98D3-B6E5-21A7-9779B12554B4}" dt="2025-09-26T16:42:18.235" v="6" actId="20577"/>
        <pc:sldMkLst>
          <pc:docMk/>
          <pc:sldMk cId="531153770" sldId="301"/>
        </pc:sldMkLst>
        <pc:picChg chg="add mod">
          <ac:chgData name="Melissa Brandt" userId="S::mbrandt@fprehab.com::4ad7e523-d565-498a-aea1-1ce2aafdcab4" providerId="AD" clId="Web-{D6D509A9-98D3-B6E5-21A7-9779B12554B4}" dt="2025-09-26T16:42:15.548" v="5" actId="14100"/>
          <ac:picMkLst>
            <pc:docMk/>
            <pc:sldMk cId="531153770" sldId="301"/>
            <ac:picMk id="5" creationId="{075C7AE0-0A63-AA03-C9CF-6FD17CF2AE94}"/>
          </ac:picMkLst>
        </pc:picChg>
      </pc:sldChg>
    </pc:docChg>
  </pc:docChgLst>
  <pc:docChgLst>
    <pc:chgData name="Melissa Brandt" userId="S::mbrandt@fprehab.com::4ad7e523-d565-498a-aea1-1ce2aafdcab4" providerId="AD" clId="Web-{CD6332EF-83DE-F064-AC82-0C673FA9D34E}"/>
    <pc:docChg chg="modSld">
      <pc:chgData name="Melissa Brandt" userId="S::mbrandt@fprehab.com::4ad7e523-d565-498a-aea1-1ce2aafdcab4" providerId="AD" clId="Web-{CD6332EF-83DE-F064-AC82-0C673FA9D34E}" dt="2025-10-07T11:37:25.756" v="413"/>
      <pc:docMkLst>
        <pc:docMk/>
      </pc:docMkLst>
      <pc:sldChg chg="modNotes">
        <pc:chgData name="Melissa Brandt" userId="S::mbrandt@fprehab.com::4ad7e523-d565-498a-aea1-1ce2aafdcab4" providerId="AD" clId="Web-{CD6332EF-83DE-F064-AC82-0C673FA9D34E}" dt="2025-10-07T11:26:55.083" v="113"/>
        <pc:sldMkLst>
          <pc:docMk/>
          <pc:sldMk cId="251900299" sldId="256"/>
        </pc:sldMkLst>
      </pc:sldChg>
      <pc:sldChg chg="modSp modNotes">
        <pc:chgData name="Melissa Brandt" userId="S::mbrandt@fprehab.com::4ad7e523-d565-498a-aea1-1ce2aafdcab4" providerId="AD" clId="Web-{CD6332EF-83DE-F064-AC82-0C673FA9D34E}" dt="2025-10-07T11:37:25.756" v="413"/>
        <pc:sldMkLst>
          <pc:docMk/>
          <pc:sldMk cId="181366728" sldId="265"/>
        </pc:sldMkLst>
        <pc:picChg chg="mod">
          <ac:chgData name="Melissa Brandt" userId="S::mbrandt@fprehab.com::4ad7e523-d565-498a-aea1-1ce2aafdcab4" providerId="AD" clId="Web-{CD6332EF-83DE-F064-AC82-0C673FA9D34E}" dt="2025-10-07T11:21:54.516" v="35" actId="1076"/>
          <ac:picMkLst>
            <pc:docMk/>
            <pc:sldMk cId="181366728" sldId="265"/>
            <ac:picMk id="6" creationId="{E71A31F6-AC1D-D342-F6B1-9D4DE7153291}"/>
          </ac:picMkLst>
        </pc:picChg>
      </pc:sldChg>
      <pc:sldChg chg="modSp">
        <pc:chgData name="Melissa Brandt" userId="S::mbrandt@fprehab.com::4ad7e523-d565-498a-aea1-1ce2aafdcab4" providerId="AD" clId="Web-{CD6332EF-83DE-F064-AC82-0C673FA9D34E}" dt="2025-10-07T11:18:20.373" v="33" actId="1076"/>
        <pc:sldMkLst>
          <pc:docMk/>
          <pc:sldMk cId="96835428" sldId="283"/>
        </pc:sldMkLst>
        <pc:spChg chg="mod">
          <ac:chgData name="Melissa Brandt" userId="S::mbrandt@fprehab.com::4ad7e523-d565-498a-aea1-1ce2aafdcab4" providerId="AD" clId="Web-{CD6332EF-83DE-F064-AC82-0C673FA9D34E}" dt="2025-10-07T11:18:20.373" v="33" actId="1076"/>
          <ac:spMkLst>
            <pc:docMk/>
            <pc:sldMk cId="96835428" sldId="283"/>
            <ac:spMk id="3" creationId="{C7C622D6-AE91-744A-472F-20107CF900E3}"/>
          </ac:spMkLst>
        </pc:spChg>
      </pc:sldChg>
      <pc:sldChg chg="delSp modSp">
        <pc:chgData name="Melissa Brandt" userId="S::mbrandt@fprehab.com::4ad7e523-d565-498a-aea1-1ce2aafdcab4" providerId="AD" clId="Web-{CD6332EF-83DE-F064-AC82-0C673FA9D34E}" dt="2025-10-07T11:31:17.781" v="115"/>
        <pc:sldMkLst>
          <pc:docMk/>
          <pc:sldMk cId="2951914887" sldId="294"/>
        </pc:sldMkLst>
      </pc:sldChg>
    </pc:docChg>
  </pc:docChgLst>
  <pc:docChgLst>
    <pc:chgData name="Melissa Brandt" userId="S::mbrandt@fprehab.com::4ad7e523-d565-498a-aea1-1ce2aafdcab4" providerId="AD" clId="Web-{510D48B4-6DA2-CE66-904A-3D86985442B4}"/>
    <pc:docChg chg="modSld sldOrd">
      <pc:chgData name="Melissa Brandt" userId="S::mbrandt@fprehab.com::4ad7e523-d565-498a-aea1-1ce2aafdcab4" providerId="AD" clId="Web-{510D48B4-6DA2-CE66-904A-3D86985442B4}" dt="2025-09-08T18:15:52.379" v="194" actId="20577"/>
      <pc:docMkLst>
        <pc:docMk/>
      </pc:docMkLst>
      <pc:sldChg chg="addSp modSp modNotes">
        <pc:chgData name="Melissa Brandt" userId="S::mbrandt@fprehab.com::4ad7e523-d565-498a-aea1-1ce2aafdcab4" providerId="AD" clId="Web-{510D48B4-6DA2-CE66-904A-3D86985442B4}" dt="2025-09-08T18:13:33.802" v="169"/>
        <pc:sldMkLst>
          <pc:docMk/>
          <pc:sldMk cId="1245289733" sldId="264"/>
        </pc:sldMkLst>
      </pc:sldChg>
      <pc:sldChg chg="ord">
        <pc:chgData name="Melissa Brandt" userId="S::mbrandt@fprehab.com::4ad7e523-d565-498a-aea1-1ce2aafdcab4" providerId="AD" clId="Web-{510D48B4-6DA2-CE66-904A-3D86985442B4}" dt="2025-09-08T18:06:43.350" v="32"/>
        <pc:sldMkLst>
          <pc:docMk/>
          <pc:sldMk cId="181366728" sldId="265"/>
        </pc:sldMkLst>
      </pc:sldChg>
      <pc:sldChg chg="addSp modSp ord">
        <pc:chgData name="Melissa Brandt" userId="S::mbrandt@fprehab.com::4ad7e523-d565-498a-aea1-1ce2aafdcab4" providerId="AD" clId="Web-{510D48B4-6DA2-CE66-904A-3D86985442B4}" dt="2025-09-08T18:06:40.413" v="31"/>
        <pc:sldMkLst>
          <pc:docMk/>
          <pc:sldMk cId="4039431176" sldId="266"/>
        </pc:sldMkLst>
      </pc:sldChg>
      <pc:sldChg chg="ord">
        <pc:chgData name="Melissa Brandt" userId="S::mbrandt@fprehab.com::4ad7e523-d565-498a-aea1-1ce2aafdcab4" providerId="AD" clId="Web-{510D48B4-6DA2-CE66-904A-3D86985442B4}" dt="2025-09-08T18:05:50.429" v="30"/>
        <pc:sldMkLst>
          <pc:docMk/>
          <pc:sldMk cId="3816774503" sldId="267"/>
        </pc:sldMkLst>
      </pc:sldChg>
      <pc:sldChg chg="addSp modSp">
        <pc:chgData name="Melissa Brandt" userId="S::mbrandt@fprehab.com::4ad7e523-d565-498a-aea1-1ce2aafdcab4" providerId="AD" clId="Web-{510D48B4-6DA2-CE66-904A-3D86985442B4}" dt="2025-09-08T18:09:32.130" v="95" actId="20577"/>
        <pc:sldMkLst>
          <pc:docMk/>
          <pc:sldMk cId="361443100" sldId="268"/>
        </pc:sldMkLst>
      </pc:sldChg>
      <pc:sldChg chg="addSp modSp">
        <pc:chgData name="Melissa Brandt" userId="S::mbrandt@fprehab.com::4ad7e523-d565-498a-aea1-1ce2aafdcab4" providerId="AD" clId="Web-{510D48B4-6DA2-CE66-904A-3D86985442B4}" dt="2025-09-08T17:57:45.650" v="4" actId="1076"/>
        <pc:sldMkLst>
          <pc:docMk/>
          <pc:sldMk cId="452419230" sldId="269"/>
        </pc:sldMkLst>
      </pc:sldChg>
      <pc:sldChg chg="addSp delSp modSp">
        <pc:chgData name="Melissa Brandt" userId="S::mbrandt@fprehab.com::4ad7e523-d565-498a-aea1-1ce2aafdcab4" providerId="AD" clId="Web-{510D48B4-6DA2-CE66-904A-3D86985442B4}" dt="2025-09-08T18:01:29.681" v="16" actId="1076"/>
        <pc:sldMkLst>
          <pc:docMk/>
          <pc:sldMk cId="1846535035" sldId="270"/>
        </pc:sldMkLst>
      </pc:sldChg>
      <pc:sldChg chg="ord">
        <pc:chgData name="Melissa Brandt" userId="S::mbrandt@fprehab.com::4ad7e523-d565-498a-aea1-1ce2aafdcab4" providerId="AD" clId="Web-{510D48B4-6DA2-CE66-904A-3D86985442B4}" dt="2025-09-08T18:06:48.600" v="33"/>
        <pc:sldMkLst>
          <pc:docMk/>
          <pc:sldMk cId="741379887" sldId="271"/>
        </pc:sldMkLst>
      </pc:sldChg>
      <pc:sldChg chg="modSp modNotes">
        <pc:chgData name="Melissa Brandt" userId="S::mbrandt@fprehab.com::4ad7e523-d565-498a-aea1-1ce2aafdcab4" providerId="AD" clId="Web-{510D48B4-6DA2-CE66-904A-3D86985442B4}" dt="2025-09-08T18:15:52.379" v="194" actId="20577"/>
        <pc:sldMkLst>
          <pc:docMk/>
          <pc:sldMk cId="1747429230" sldId="275"/>
        </pc:sldMkLst>
      </pc:sldChg>
      <pc:sldChg chg="addSp delSp modSp">
        <pc:chgData name="Melissa Brandt" userId="S::mbrandt@fprehab.com::4ad7e523-d565-498a-aea1-1ce2aafdcab4" providerId="AD" clId="Web-{510D48B4-6DA2-CE66-904A-3D86985442B4}" dt="2025-09-08T18:04:01.336" v="24" actId="1076"/>
        <pc:sldMkLst>
          <pc:docMk/>
          <pc:sldMk cId="2765160673" sldId="281"/>
        </pc:sldMkLst>
      </pc:sldChg>
    </pc:docChg>
  </pc:docChgLst>
  <pc:docChgLst>
    <pc:chgData name="Melissa Brandt" userId="S::mbrandt@fprehab.com::4ad7e523-d565-498a-aea1-1ce2aafdcab4" providerId="AD" clId="Web-{88C1BCD9-E965-186D-B4A7-7A41A37C9F03}"/>
    <pc:docChg chg="addSld modSld sldOrd">
      <pc:chgData name="Melissa Brandt" userId="S::mbrandt@fprehab.com::4ad7e523-d565-498a-aea1-1ce2aafdcab4" providerId="AD" clId="Web-{88C1BCD9-E965-186D-B4A7-7A41A37C9F03}" dt="2025-09-17T17:04:39.030" v="29" actId="20577"/>
      <pc:docMkLst>
        <pc:docMk/>
      </pc:docMkLst>
      <pc:sldChg chg="modSp">
        <pc:chgData name="Melissa Brandt" userId="S::mbrandt@fprehab.com::4ad7e523-d565-498a-aea1-1ce2aafdcab4" providerId="AD" clId="Web-{88C1BCD9-E965-186D-B4A7-7A41A37C9F03}" dt="2025-09-17T17:04:39.030" v="29" actId="20577"/>
        <pc:sldMkLst>
          <pc:docMk/>
          <pc:sldMk cId="251900299" sldId="256"/>
        </pc:sldMkLst>
        <pc:spChg chg="mod">
          <ac:chgData name="Melissa Brandt" userId="S::mbrandt@fprehab.com::4ad7e523-d565-498a-aea1-1ce2aafdcab4" providerId="AD" clId="Web-{88C1BCD9-E965-186D-B4A7-7A41A37C9F03}" dt="2025-09-17T17:04:39.030" v="29" actId="20577"/>
          <ac:spMkLst>
            <pc:docMk/>
            <pc:sldMk cId="251900299" sldId="256"/>
            <ac:spMk id="5" creationId="{6F16530D-DE8B-46C5-A63B-73E653D9225B}"/>
          </ac:spMkLst>
        </pc:spChg>
      </pc:sldChg>
      <pc:sldChg chg="ord">
        <pc:chgData name="Melissa Brandt" userId="S::mbrandt@fprehab.com::4ad7e523-d565-498a-aea1-1ce2aafdcab4" providerId="AD" clId="Web-{88C1BCD9-E965-186D-B4A7-7A41A37C9F03}" dt="2025-09-17T17:03:31.795" v="2"/>
        <pc:sldMkLst>
          <pc:docMk/>
          <pc:sldMk cId="550671673" sldId="289"/>
        </pc:sldMkLst>
      </pc:sldChg>
      <pc:sldChg chg="add replId">
        <pc:chgData name="Melissa Brandt" userId="S::mbrandt@fprehab.com::4ad7e523-d565-498a-aea1-1ce2aafdcab4" providerId="AD" clId="Web-{88C1BCD9-E965-186D-B4A7-7A41A37C9F03}" dt="2025-09-17T17:03:22.889" v="0"/>
        <pc:sldMkLst>
          <pc:docMk/>
          <pc:sldMk cId="584230669" sldId="296"/>
        </pc:sldMkLst>
      </pc:sldChg>
    </pc:docChg>
  </pc:docChgLst>
  <pc:docChgLst>
    <pc:chgData name="Melissa Brandt" userId="S::mbrandt@fprehab.com::4ad7e523-d565-498a-aea1-1ce2aafdcab4" providerId="AD" clId="Web-{53D08109-45B2-FE28-1036-34FFBB1ACA30}"/>
    <pc:docChg chg="addSld modSld">
      <pc:chgData name="Melissa Brandt" userId="S::mbrandt@fprehab.com::4ad7e523-d565-498a-aea1-1ce2aafdcab4" providerId="AD" clId="Web-{53D08109-45B2-FE28-1036-34FFBB1ACA30}" dt="2025-10-06T19:31:20.312" v="265"/>
      <pc:docMkLst>
        <pc:docMk/>
      </pc:docMkLst>
      <pc:sldChg chg="modNotes">
        <pc:chgData name="Melissa Brandt" userId="S::mbrandt@fprehab.com::4ad7e523-d565-498a-aea1-1ce2aafdcab4" providerId="AD" clId="Web-{53D08109-45B2-FE28-1036-34FFBB1ACA30}" dt="2025-10-06T19:23:55.567" v="9"/>
        <pc:sldMkLst>
          <pc:docMk/>
          <pc:sldMk cId="452419230" sldId="269"/>
        </pc:sldMkLst>
      </pc:sldChg>
      <pc:sldChg chg="addSp delSp modSp add mod replId setBg modClrScheme chgLayout modNotes">
        <pc:chgData name="Melissa Brandt" userId="S::mbrandt@fprehab.com::4ad7e523-d565-498a-aea1-1ce2aafdcab4" providerId="AD" clId="Web-{53D08109-45B2-FE28-1036-34FFBB1ACA30}" dt="2025-10-06T19:31:20.312" v="265"/>
        <pc:sldMkLst>
          <pc:docMk/>
          <pc:sldMk cId="3075582768" sldId="306"/>
        </pc:sldMkLst>
      </pc:sldChg>
    </pc:docChg>
  </pc:docChgLst>
  <pc:docChgLst>
    <pc:chgData name="Danielle Beveridge" userId="20e5f0b4-cf70-47f3-a976-6adc2d20ea90" providerId="ADAL" clId="{4EF1AF6D-DC5C-48E1-BC0F-6D14BEC9B227}"/>
    <pc:docChg chg="undo custSel addSld delSld modSld">
      <pc:chgData name="Danielle Beveridge" userId="20e5f0b4-cf70-47f3-a976-6adc2d20ea90" providerId="ADAL" clId="{4EF1AF6D-DC5C-48E1-BC0F-6D14BEC9B227}" dt="2025-09-29T18:13:05.743" v="3" actId="20577"/>
      <pc:docMkLst>
        <pc:docMk/>
      </pc:docMkLst>
      <pc:sldChg chg="modSp mod">
        <pc:chgData name="Danielle Beveridge" userId="20e5f0b4-cf70-47f3-a976-6adc2d20ea90" providerId="ADAL" clId="{4EF1AF6D-DC5C-48E1-BC0F-6D14BEC9B227}" dt="2025-09-29T18:13:05.743" v="3" actId="20577"/>
        <pc:sldMkLst>
          <pc:docMk/>
          <pc:sldMk cId="2951914887" sldId="294"/>
        </pc:sldMkLst>
        <pc:spChg chg="mod">
          <ac:chgData name="Danielle Beveridge" userId="20e5f0b4-cf70-47f3-a976-6adc2d20ea90" providerId="ADAL" clId="{4EF1AF6D-DC5C-48E1-BC0F-6D14BEC9B227}" dt="2025-09-29T18:13:05.743" v="3" actId="20577"/>
          <ac:spMkLst>
            <pc:docMk/>
            <pc:sldMk cId="2951914887" sldId="294"/>
            <ac:spMk id="9" creationId="{BB9CC9D9-692A-6669-FFA5-08CBB0399B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A257E-A8E1-44F8-A6C8-D9AF9E64A432}"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C402F-AA46-4685-BB5A-805007E03E6B}" type="slidenum">
              <a:rPr lang="en-US" smtClean="0"/>
              <a:t>‹#›</a:t>
            </a:fld>
            <a:endParaRPr lang="en-US"/>
          </a:p>
        </p:txBody>
      </p:sp>
    </p:spTree>
    <p:extLst>
      <p:ext uri="{BB962C8B-B14F-4D97-AF65-F5344CB8AC3E}">
        <p14:creationId xmlns:p14="http://schemas.microsoft.com/office/powerpoint/2010/main" val="41072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all for joining us today. I am Melissa and I am joined today by Michael Wayman.  We are both Clinical Outcomes and Reimbursement Specialists with Functional Pathways.  Let’s talk about some housekeeping items before we start today. . . . We have you all muted, but the chat feature is available, and I have fabulous clinical team members standing by to answer your questions or we will catch them at the end.   Also A lot of you may want to reference this information later so we will provide you with our client portal information at the end of this presentation, there you can print out the PPT or rewatch or share the presentation.  We also have a variety of other resources out there for you and your teams, but more to come on that.  We figured out on Tuesday that this will not take the entire hour so we will be giving you some of your life back today . . . On a Thursday!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October Changes:  Here we go again!. . . We are going to discuss a variety of topics today to include PDPM case mix, ICD 10 codes, key changes to the MDS by section, a little on Medicaid and its conversion to PDPM, QRP’s, VBP’s, Validation processes and more as we try to keep it all straight.  </a:t>
            </a:r>
            <a:endParaRPr lang="en-US">
              <a:ea typeface="Calibri"/>
              <a:cs typeface="Calibri"/>
            </a:endParaRPr>
          </a:p>
          <a:p>
            <a:r>
              <a:rPr lang="en-US"/>
              <a:t>So let’s get these updates and changes figured out.</a:t>
            </a:r>
          </a:p>
          <a:p>
            <a:endParaRPr lang="en-US"/>
          </a:p>
          <a:p>
            <a:endParaRPr lang="en-US"/>
          </a:p>
          <a:p>
            <a:r>
              <a:rPr lang="en-US"/>
              <a:t>But first we want to see how much you can tell us . . .so Michael what is our first poll for these fine folks today?</a:t>
            </a:r>
          </a:p>
        </p:txBody>
      </p:sp>
      <p:sp>
        <p:nvSpPr>
          <p:cNvPr id="4" name="Slide Number Placeholder 3"/>
          <p:cNvSpPr>
            <a:spLocks noGrp="1"/>
          </p:cNvSpPr>
          <p:nvPr>
            <p:ph type="sldNum" sz="quarter" idx="5"/>
          </p:nvPr>
        </p:nvSpPr>
        <p:spPr/>
        <p:txBody>
          <a:bodyPr/>
          <a:lstStyle/>
          <a:p>
            <a:fld id="{D4BC402F-AA46-4685-BB5A-805007E03E6B}" type="slidenum">
              <a:rPr lang="en-US" smtClean="0"/>
              <a:t>1</a:t>
            </a:fld>
            <a:endParaRPr lang="en-US"/>
          </a:p>
        </p:txBody>
      </p:sp>
    </p:spTree>
    <p:extLst>
      <p:ext uri="{BB962C8B-B14F-4D97-AF65-F5344CB8AC3E}">
        <p14:creationId xmlns:p14="http://schemas.microsoft.com/office/powerpoint/2010/main" val="166894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now it is my turn to talk about some QRP, VBP items and more.  Most of you might feel like you want to sit down and say "I can't do it!" But we have to remember that Medicare is looking at QM's, QRP's and VBP's for the benefit of the residents we serve.  So how can we all get to the success step?  Hopefully what I share in the next few minutes will clear up some questions that you have.</a:t>
            </a:r>
          </a:p>
        </p:txBody>
      </p:sp>
      <p:sp>
        <p:nvSpPr>
          <p:cNvPr id="4" name="Slide Number Placeholder 3"/>
          <p:cNvSpPr>
            <a:spLocks noGrp="1"/>
          </p:cNvSpPr>
          <p:nvPr>
            <p:ph type="sldNum" sz="quarter" idx="5"/>
          </p:nvPr>
        </p:nvSpPr>
        <p:spPr/>
        <p:txBody>
          <a:bodyPr/>
          <a:lstStyle/>
          <a:p>
            <a:fld id="{D4BC402F-AA46-4685-BB5A-805007E03E6B}" type="slidenum">
              <a:rPr lang="en-US" smtClean="0"/>
              <a:t>19</a:t>
            </a:fld>
            <a:endParaRPr lang="en-US"/>
          </a:p>
        </p:txBody>
      </p:sp>
    </p:spTree>
    <p:extLst>
      <p:ext uri="{BB962C8B-B14F-4D97-AF65-F5344CB8AC3E}">
        <p14:creationId xmlns:p14="http://schemas.microsoft.com/office/powerpoint/2010/main" val="305580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 Living situation, two food items, and utilities will be removed from the MDS they were not using these for risk adjustments or performance measures, so CMS re-evaluated the purpose of these items.  Section R of the MDS which was proposed was removed and this resulted in renumbering transportation as Michael mentioned before to keep it in the data collection so it will be A1255 now.  The reason for the removal of the items you see on the screen is that CMS doesn't feel that these are within the scope of care a SNF and its staff to provide.  CMS felt that this placed a burden on sites having to capture this data and estimate that it will save over 31 thousand hours annually. </a:t>
            </a:r>
          </a:p>
          <a:p>
            <a:endParaRPr lang="en-US"/>
          </a:p>
          <a:p>
            <a:r>
              <a:rPr lang="en-US"/>
              <a:t>CMS has a vision for a low burden interoperable electronic system for these elements to be collected in the future.   I am not sure when they have provided us with a low burden system, but I will keep my fingers crossed.</a:t>
            </a:r>
            <a:endParaRPr lang="en-US">
              <a:ea typeface="Calibri"/>
              <a:cs typeface="Calibri"/>
            </a:endParaRPr>
          </a:p>
        </p:txBody>
      </p:sp>
      <p:sp>
        <p:nvSpPr>
          <p:cNvPr id="4" name="Slide Number Placeholder 3"/>
          <p:cNvSpPr>
            <a:spLocks noGrp="1"/>
          </p:cNvSpPr>
          <p:nvPr>
            <p:ph type="sldNum" sz="quarter" idx="5"/>
          </p:nvPr>
        </p:nvSpPr>
        <p:spPr/>
        <p:txBody>
          <a:bodyPr/>
          <a:lstStyle/>
          <a:p>
            <a:fld id="{D4BC402F-AA46-4685-BB5A-805007E03E6B}" type="slidenum">
              <a:rPr lang="en-US" smtClean="0"/>
              <a:t>20</a:t>
            </a:fld>
            <a:endParaRPr lang="en-US"/>
          </a:p>
        </p:txBody>
      </p:sp>
    </p:spTree>
    <p:extLst>
      <p:ext uri="{BB962C8B-B14F-4D97-AF65-F5344CB8AC3E}">
        <p14:creationId xmlns:p14="http://schemas.microsoft.com/office/powerpoint/2010/main" val="114374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32C5D-0833-09A0-EC47-1549F9CB4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E8196-6DD1-8C53-1C87-6280C5716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9FFCE-1B22-861F-1AD7-1538C7C85B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Non-compliance determination is made by CMS or a state survey agency when a provider fails to meet federal health, safety, quality, or other requirements.  You have “no later than 30 calendar days from the date of the written notification of noncompliance” to contact CMS.  I am going to bring you attention to the response time for each of the reconsiderations and validations that I talk about today because they are all different. . . . Let’s be honest It would be too simple to make the response time the same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Medicare is changing the terminology from </a:t>
            </a:r>
            <a:r>
              <a:rPr lang="en-US" sz="1200">
                <a:ea typeface="Calibri"/>
                <a:cs typeface="Calibri"/>
              </a:rPr>
              <a:t>“extenuating circumstances” to “extraordinary circumstances.” What are extraordinary circumstances you might ask:  well, they are natural disasters (hurricanes, floods or earthquakes, widespread events like public health emergencies or pandemics-which unfortunately we are all now familiar with, infrastructure failures like loss of electricity, internet or communications for an extended period of time, temporary closure of a facility or any event that makes reporting required data impossible.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Calibri"/>
                <a:cs typeface="Calibri"/>
              </a:rPr>
              <a:t>You would fill out the CMS Quality Program Extraordinary Circumstances Exceptions Request Form.  Let’s all say that 3 times . . . </a:t>
            </a:r>
            <a:endParaRPr lang="en-US"/>
          </a:p>
          <a:p>
            <a:endParaRPr lang="en-US"/>
          </a:p>
          <a:p>
            <a:r>
              <a:rPr lang="en-US"/>
              <a:t>They estimate that this information will take SNFs approximately 15 minutes to complete.  </a:t>
            </a:r>
          </a:p>
        </p:txBody>
      </p:sp>
      <p:sp>
        <p:nvSpPr>
          <p:cNvPr id="4" name="Slide Number Placeholder 3">
            <a:extLst>
              <a:ext uri="{FF2B5EF4-FFF2-40B4-BE49-F238E27FC236}">
                <a16:creationId xmlns:a16="http://schemas.microsoft.com/office/drawing/2014/main" id="{159A53EC-B7BF-80FD-9DBB-DEFED575068F}"/>
              </a:ext>
            </a:extLst>
          </p:cNvPr>
          <p:cNvSpPr>
            <a:spLocks noGrp="1"/>
          </p:cNvSpPr>
          <p:nvPr>
            <p:ph type="sldNum" sz="quarter" idx="5"/>
          </p:nvPr>
        </p:nvSpPr>
        <p:spPr/>
        <p:txBody>
          <a:bodyPr/>
          <a:lstStyle/>
          <a:p>
            <a:fld id="{D4BC402F-AA46-4685-BB5A-805007E03E6B}" type="slidenum">
              <a:rPr lang="en-US" smtClean="0"/>
              <a:t>21</a:t>
            </a:fld>
            <a:endParaRPr lang="en-US"/>
          </a:p>
        </p:txBody>
      </p:sp>
    </p:spTree>
    <p:extLst>
      <p:ext uri="{BB962C8B-B14F-4D97-AF65-F5344CB8AC3E}">
        <p14:creationId xmlns:p14="http://schemas.microsoft.com/office/powerpoint/2010/main" val="396813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you might ask “What information do I need to provide?” well you must include</a:t>
            </a:r>
          </a:p>
        </p:txBody>
      </p:sp>
      <p:sp>
        <p:nvSpPr>
          <p:cNvPr id="4" name="Slide Number Placeholder 3"/>
          <p:cNvSpPr>
            <a:spLocks noGrp="1"/>
          </p:cNvSpPr>
          <p:nvPr>
            <p:ph type="sldNum" sz="quarter" idx="5"/>
          </p:nvPr>
        </p:nvSpPr>
        <p:spPr/>
        <p:txBody>
          <a:bodyPr/>
          <a:lstStyle/>
          <a:p>
            <a:fld id="{D4BC402F-AA46-4685-BB5A-805007E03E6B}" type="slidenum">
              <a:rPr lang="en-US" smtClean="0"/>
              <a:t>22</a:t>
            </a:fld>
            <a:endParaRPr lang="en-US"/>
          </a:p>
        </p:txBody>
      </p:sp>
    </p:spTree>
    <p:extLst>
      <p:ext uri="{BB962C8B-B14F-4D97-AF65-F5344CB8AC3E}">
        <p14:creationId xmlns:p14="http://schemas.microsoft.com/office/powerpoint/2010/main" val="4109580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VBP:  CMS withholds 2% of SNF’s Medicare fee for service Part A payments to fund the program.  CMS redistributes 60% as an incentive payment and the remaining 40% of the withheld amount is retained in the Medicare Trust 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Health Equity adjustment will be removed, but what is it actually? The heath equity adjustment </a:t>
            </a:r>
            <a:r>
              <a:rPr lang="en-US" sz="1200" b="0" i="0" kern="1200">
                <a:solidFill>
                  <a:schemeClr val="tx1"/>
                </a:solidFill>
                <a:effectLst/>
                <a:latin typeface="+mn-lt"/>
                <a:ea typeface="+mn-ea"/>
                <a:cs typeface="+mn-cs"/>
              </a:rPr>
              <a:t>rewards healthcare providers, particularly hospitals, for serving patients with social risk factors, such as dual-eligibility for Medicare and Medicaid. It gives bonus points for high-quality care delivered to a greater proportion of vulnerable populations, aiming to promote equity and reduce disparities by reclassifying performance and redistributing payments.  CMS has decided to remove this for SNF’s so we can try to better understand VBP programs. </a:t>
            </a:r>
            <a:r>
              <a:rPr lang="en-US" sz="1200" b="1" i="0" u="none" strike="noStrike" kern="1200">
                <a:solidFill>
                  <a:schemeClr val="tx1"/>
                </a:solidFill>
                <a:effectLst/>
                <a:latin typeface="+mn-lt"/>
                <a:ea typeface="+mn-ea"/>
                <a:cs typeface="+mn-cs"/>
              </a:rPr>
              <a:t>Removal</a:t>
            </a:r>
            <a:r>
              <a:rPr lang="en-US" sz="1200" b="0" i="0" u="none" strike="noStrike" kern="1200">
                <a:solidFill>
                  <a:schemeClr val="tx1"/>
                </a:solidFill>
                <a:effectLst/>
                <a:latin typeface="+mn-lt"/>
                <a:ea typeface="+mn-ea"/>
                <a:cs typeface="+mn-cs"/>
              </a:rPr>
              <a:t> of health equity adjustment beginning FY 2027</a:t>
            </a:r>
            <a:endParaRPr lang="en-US">
              <a:ea typeface="Calibri"/>
              <a:cs typeface="Calibri"/>
            </a:endParaRP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CMS continues to focus on advancing health equity as a strategic goal so we may see more changes in the future.</a:t>
            </a:r>
            <a:endParaRPr lang="en-US"/>
          </a:p>
          <a:p>
            <a:endParaRPr lang="en-US"/>
          </a:p>
          <a:p>
            <a:r>
              <a:rPr lang="en-US"/>
              <a:t>So what does Medicare keep?  </a:t>
            </a:r>
          </a:p>
          <a:p>
            <a:r>
              <a:rPr lang="en-US"/>
              <a:t>FY 2026 VBP reduction in payments is estimated to total $208 million</a:t>
            </a:r>
          </a:p>
          <a:p>
            <a:r>
              <a:rPr lang="en-US"/>
              <a:t>FY 2027 VBP reduction in payments is estimated to total $297 million.</a:t>
            </a:r>
          </a:p>
          <a:p>
            <a:endParaRPr lang="en-US"/>
          </a:p>
          <a:p>
            <a:r>
              <a:rPr lang="en-US"/>
              <a:t>Just something to think about . . . .</a:t>
            </a:r>
          </a:p>
          <a:p>
            <a:endParaRPr lang="en-US"/>
          </a:p>
        </p:txBody>
      </p:sp>
      <p:sp>
        <p:nvSpPr>
          <p:cNvPr id="4" name="Slide Number Placeholder 3"/>
          <p:cNvSpPr>
            <a:spLocks noGrp="1"/>
          </p:cNvSpPr>
          <p:nvPr>
            <p:ph type="sldNum" sz="quarter" idx="5"/>
          </p:nvPr>
        </p:nvSpPr>
        <p:spPr/>
        <p:txBody>
          <a:bodyPr/>
          <a:lstStyle/>
          <a:p>
            <a:fld id="{D4BC402F-AA46-4685-BB5A-805007E03E6B}" type="slidenum">
              <a:rPr lang="en-US" smtClean="0"/>
              <a:t>23</a:t>
            </a:fld>
            <a:endParaRPr lang="en-US"/>
          </a:p>
        </p:txBody>
      </p:sp>
    </p:spTree>
    <p:extLst>
      <p:ext uri="{BB962C8B-B14F-4D97-AF65-F5344CB8AC3E}">
        <p14:creationId xmlns:p14="http://schemas.microsoft.com/office/powerpoint/2010/main" val="3834298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FY 2026 VBP program uses data from FY 2022 and the performance period FY 2024 for the four quality measures described above.  The three starred items are new this year they join</a:t>
            </a:r>
            <a:r>
              <a:rPr lang="en-US">
                <a:ea typeface="Calibri"/>
                <a:cs typeface="Calibri"/>
              </a:rPr>
              <a:t> the SNF 30 Day All Cause Readmission Measure- the data comes from Medicare FFS Part A claims, FY 2026 also includes:  </a:t>
            </a:r>
          </a:p>
          <a:p>
            <a:endParaRPr lang="en-US">
              <a:ea typeface="Calibri"/>
              <a:cs typeface="Calibri"/>
            </a:endParaRPr>
          </a:p>
          <a:p>
            <a:r>
              <a:rPr lang="en-US">
                <a:ea typeface="Calibri"/>
                <a:cs typeface="Calibri"/>
              </a:rPr>
              <a:t>Skilled Nursing Facility Healthcare-Associated Infections Requiring Hospitalization-data comes from Medicare FFS Part A claims</a:t>
            </a:r>
          </a:p>
          <a:p>
            <a:r>
              <a:rPr lang="en-US">
                <a:ea typeface="Calibri"/>
                <a:cs typeface="Calibri"/>
              </a:rPr>
              <a:t>Total Nurse Staffing Hours per Resident-data comes from CMS’ Payroll Based Journal (PBJ)</a:t>
            </a:r>
          </a:p>
          <a:p>
            <a:r>
              <a:rPr lang="en-US">
                <a:ea typeface="Calibri"/>
                <a:cs typeface="Calibri"/>
              </a:rPr>
              <a:t>Total Nursing Staff Turnover- data comes from CMS’ PBJ system</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4BC402F-AA46-4685-BB5A-805007E03E6B}" type="slidenum">
              <a:rPr lang="en-US" smtClean="0"/>
              <a:t>24</a:t>
            </a:fld>
            <a:endParaRPr lang="en-US"/>
          </a:p>
        </p:txBody>
      </p:sp>
    </p:spTree>
    <p:extLst>
      <p:ext uri="{BB962C8B-B14F-4D97-AF65-F5344CB8AC3E}">
        <p14:creationId xmlns:p14="http://schemas.microsoft.com/office/powerpoint/2010/main" val="292638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6413D-F4B2-9E8E-97D3-320E87F98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952C2-6BE0-2841-C98C-190E80BD1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66E73-E56D-0052-D838-F6009BF8B4F1}"/>
              </a:ext>
            </a:extLst>
          </p:cNvPr>
          <p:cNvSpPr>
            <a:spLocks noGrp="1"/>
          </p:cNvSpPr>
          <p:nvPr>
            <p:ph type="body" idx="1"/>
          </p:nvPr>
        </p:nvSpPr>
        <p:spPr/>
        <p:txBody>
          <a:bodyPr/>
          <a:lstStyle/>
          <a:p>
            <a:r>
              <a:rPr lang="en-US"/>
              <a:t>There is also the opportunity for a reconsideration with Value Based purchasing and </a:t>
            </a:r>
          </a:p>
          <a:p>
            <a:endParaRPr lang="en-US"/>
          </a:p>
          <a:p>
            <a:r>
              <a:rPr lang="en-US"/>
              <a:t>A valid request means that “an error in the calculations of the measure results, performance scores or rankings is correctly identified and should be corrected before any affected data becomes publicly available.  As you can see on this screen you have 15 days starting after the date CMS issues a decision via e-mail to respond to them. . . with the information we are going to provide on the next slide.  The email for CMS is listed here and you can use this for communication with them regarding inaccuracies.</a:t>
            </a:r>
          </a:p>
        </p:txBody>
      </p:sp>
      <p:sp>
        <p:nvSpPr>
          <p:cNvPr id="4" name="Slide Number Placeholder 3">
            <a:extLst>
              <a:ext uri="{FF2B5EF4-FFF2-40B4-BE49-F238E27FC236}">
                <a16:creationId xmlns:a16="http://schemas.microsoft.com/office/drawing/2014/main" id="{75FC19C9-3829-DDB9-CA41-772C4C402C37}"/>
              </a:ext>
            </a:extLst>
          </p:cNvPr>
          <p:cNvSpPr>
            <a:spLocks noGrp="1"/>
          </p:cNvSpPr>
          <p:nvPr>
            <p:ph type="sldNum" sz="quarter" idx="5"/>
          </p:nvPr>
        </p:nvSpPr>
        <p:spPr/>
        <p:txBody>
          <a:bodyPr/>
          <a:lstStyle/>
          <a:p>
            <a:fld id="{D4BC402F-AA46-4685-BB5A-805007E03E6B}" type="slidenum">
              <a:rPr lang="en-US" smtClean="0"/>
              <a:t>25</a:t>
            </a:fld>
            <a:endParaRPr lang="en-US"/>
          </a:p>
        </p:txBody>
      </p:sp>
    </p:spTree>
    <p:extLst>
      <p:ext uri="{BB962C8B-B14F-4D97-AF65-F5344CB8AC3E}">
        <p14:creationId xmlns:p14="http://schemas.microsoft.com/office/powerpoint/2010/main" val="272602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what you should include in the VBP reconsideration</a:t>
            </a:r>
          </a:p>
          <a:p>
            <a:endParaRPr lang="en-US"/>
          </a:p>
          <a:p>
            <a:r>
              <a:rPr lang="en-US"/>
              <a:t>Supporting documentation is the key so provide them with all the evidence and documentation you can find to substantiate your correction request.</a:t>
            </a:r>
          </a:p>
        </p:txBody>
      </p:sp>
      <p:sp>
        <p:nvSpPr>
          <p:cNvPr id="4" name="Slide Number Placeholder 3"/>
          <p:cNvSpPr>
            <a:spLocks noGrp="1"/>
          </p:cNvSpPr>
          <p:nvPr>
            <p:ph type="sldNum" sz="quarter" idx="5"/>
          </p:nvPr>
        </p:nvSpPr>
        <p:spPr/>
        <p:txBody>
          <a:bodyPr/>
          <a:lstStyle/>
          <a:p>
            <a:fld id="{D4BC402F-AA46-4685-BB5A-805007E03E6B}" type="slidenum">
              <a:rPr lang="en-US" smtClean="0"/>
              <a:t>26</a:t>
            </a:fld>
            <a:endParaRPr lang="en-US"/>
          </a:p>
        </p:txBody>
      </p:sp>
    </p:spTree>
    <p:extLst>
      <p:ext uri="{BB962C8B-B14F-4D97-AF65-F5344CB8AC3E}">
        <p14:creationId xmlns:p14="http://schemas.microsoft.com/office/powerpoint/2010/main" val="958196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Michael “Open up that beautiful poll and lets see what they have to say , , ,”</a:t>
            </a:r>
          </a:p>
        </p:txBody>
      </p:sp>
      <p:sp>
        <p:nvSpPr>
          <p:cNvPr id="4" name="Slide Number Placeholder 3"/>
          <p:cNvSpPr>
            <a:spLocks noGrp="1"/>
          </p:cNvSpPr>
          <p:nvPr>
            <p:ph type="sldNum" sz="quarter" idx="5"/>
          </p:nvPr>
        </p:nvSpPr>
        <p:spPr/>
        <p:txBody>
          <a:bodyPr/>
          <a:lstStyle/>
          <a:p>
            <a:fld id="{D4BC402F-AA46-4685-BB5A-805007E03E6B}" type="slidenum">
              <a:rPr lang="en-US" smtClean="0"/>
              <a:t>27</a:t>
            </a:fld>
            <a:endParaRPr lang="en-US"/>
          </a:p>
        </p:txBody>
      </p:sp>
    </p:spTree>
    <p:extLst>
      <p:ext uri="{BB962C8B-B14F-4D97-AF65-F5344CB8AC3E}">
        <p14:creationId xmlns:p14="http://schemas.microsoft.com/office/powerpoint/2010/main" val="252046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was outlined in the 2024-2025 rules and now it is here.  CMS is looking at accuracy of MDS QM information and this can cost you 2% of your Part A Annual Payment Update.  Who has access to your IQIES reports both the facility and resident?  They will request the information in the Provider Preview Reports Folder and it will be titled “ SNF Data Validation Process-Initial Selection Notification” so who is looking for this in your community, you need to be checking this folder daily and who will respond with the information within 45 days?  They will request 10 records at random.</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Auditing is already in process as of Oct 1,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links on this slide that will help you with understanding the process and FAQ’s.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D4BC402F-AA46-4685-BB5A-805007E03E6B}" type="slidenum">
              <a:rPr lang="en-US" smtClean="0"/>
              <a:t>28</a:t>
            </a:fld>
            <a:endParaRPr lang="en-US"/>
          </a:p>
        </p:txBody>
      </p:sp>
    </p:spTree>
    <p:extLst>
      <p:ext uri="{BB962C8B-B14F-4D97-AF65-F5344CB8AC3E}">
        <p14:creationId xmlns:p14="http://schemas.microsoft.com/office/powerpoint/2010/main" val="118850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you a rock start at MDS Oct changes?  </a:t>
            </a:r>
          </a:p>
          <a:p>
            <a:endParaRPr lang="en-US"/>
          </a:p>
          <a:p>
            <a:r>
              <a:rPr lang="en-US"/>
              <a:t>Every Oct we can expect these changes. . . .</a:t>
            </a:r>
          </a:p>
        </p:txBody>
      </p:sp>
      <p:sp>
        <p:nvSpPr>
          <p:cNvPr id="4" name="Slide Number Placeholder 3"/>
          <p:cNvSpPr>
            <a:spLocks noGrp="1"/>
          </p:cNvSpPr>
          <p:nvPr>
            <p:ph type="sldNum" sz="quarter" idx="5"/>
          </p:nvPr>
        </p:nvSpPr>
        <p:spPr/>
        <p:txBody>
          <a:bodyPr/>
          <a:lstStyle/>
          <a:p>
            <a:fld id="{D4BC402F-AA46-4685-BB5A-805007E03E6B}" type="slidenum">
              <a:rPr lang="en-US" smtClean="0"/>
              <a:t>2</a:t>
            </a:fld>
            <a:endParaRPr lang="en-US"/>
          </a:p>
        </p:txBody>
      </p:sp>
    </p:spTree>
    <p:extLst>
      <p:ext uri="{BB962C8B-B14F-4D97-AF65-F5344CB8AC3E}">
        <p14:creationId xmlns:p14="http://schemas.microsoft.com/office/powerpoint/2010/main" val="2034402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 my college Dani Beveridge felt would be doing you all a dis-service if we didn’t mention falls during this presentation.  So there is a new definition as you see above . . . . Coding tips also are present that clarifies intentional therapeutic interventions that challenge balance during supervised therapy sessions.</a:t>
            </a:r>
          </a:p>
          <a:p>
            <a:endParaRPr lang="en-US"/>
          </a:p>
          <a:p>
            <a:endParaRPr lang="en-US"/>
          </a:p>
          <a:p>
            <a:r>
              <a:rPr lang="en-US"/>
              <a:t>The Department of Health and Human Services Office of Inspector General released a report examining the accuracy of nursing home reporting of major falls with injury.  They compared hospital claims to Nursing Home MDS’ and found that nursing homes failed to report 43% of falls with major injury that led to hospitalizations among Medicare-enrolled residents.  The OIG believes that these findings undermine the transparency for families making care decisions and CMS’s oversight efforts.  </a:t>
            </a:r>
          </a:p>
          <a:p>
            <a:endParaRPr lang="en-US"/>
          </a:p>
          <a:p>
            <a:r>
              <a:rPr lang="en-US"/>
              <a:t>They also found that for-profit, chain affiliated, and larger nursing homes were the most likely to under-report falls. </a:t>
            </a:r>
          </a:p>
          <a:p>
            <a:endParaRPr lang="en-US"/>
          </a:p>
          <a:p>
            <a:r>
              <a:rPr lang="en-US"/>
              <a:t>If you need help with your falls reach out to your Director of Rehab, Area Director of Operations or your FP clinical partners so we can discuss options to assist with keeping our residents off the ground, aging in place and living their best lives.  We have a Core4+ program called Be Steady that looks at fall prevention and gives the IDT tools to combat falls in our communities. Let us know if we can partner with you on this adventure . . . </a:t>
            </a:r>
          </a:p>
          <a:p>
            <a:endParaRPr lang="en-US"/>
          </a:p>
          <a:p>
            <a:r>
              <a:rPr lang="en-US"/>
              <a:t>Theyn also changed the language to say the factors related to major injury are the four initial items:</a:t>
            </a:r>
          </a:p>
          <a:p>
            <a:r>
              <a:rPr lang="en-US"/>
              <a:t>Joint dislocation Closed Head Injury with altered consciousness and Subdural Hematoma</a:t>
            </a:r>
          </a:p>
          <a:p>
            <a:endParaRPr lang="en-US"/>
          </a:p>
          <a:p>
            <a:r>
              <a:rPr lang="en-US"/>
              <a:t>Now the </a:t>
            </a:r>
            <a:r>
              <a:rPr lang="en-US" err="1"/>
              <a:t>langage</a:t>
            </a:r>
            <a:r>
              <a:rPr lang="en-US"/>
              <a:t> is “but not limited to”</a:t>
            </a:r>
          </a:p>
          <a:p>
            <a:r>
              <a:rPr lang="en-US"/>
              <a:t>Traumatic bone </a:t>
            </a:r>
            <a:r>
              <a:rPr lang="en-US" err="1"/>
              <a:t>fracutres</a:t>
            </a:r>
            <a:r>
              <a:rPr lang="en-US"/>
              <a:t>, joint dislocations, subluxations, internal organ injuries, amputations spinal cord injuries, head injuries and crush injuries.</a:t>
            </a:r>
          </a:p>
          <a:p>
            <a:endParaRPr lang="en-US"/>
          </a:p>
        </p:txBody>
      </p:sp>
      <p:sp>
        <p:nvSpPr>
          <p:cNvPr id="4" name="Slide Number Placeholder 3"/>
          <p:cNvSpPr>
            <a:spLocks noGrp="1"/>
          </p:cNvSpPr>
          <p:nvPr>
            <p:ph type="sldNum" sz="quarter" idx="5"/>
          </p:nvPr>
        </p:nvSpPr>
        <p:spPr/>
        <p:txBody>
          <a:bodyPr/>
          <a:lstStyle/>
          <a:p>
            <a:fld id="{D4BC402F-AA46-4685-BB5A-805007E03E6B}" type="slidenum">
              <a:rPr lang="en-US" smtClean="0"/>
              <a:t>29</a:t>
            </a:fld>
            <a:endParaRPr lang="en-US"/>
          </a:p>
        </p:txBody>
      </p:sp>
    </p:spTree>
    <p:extLst>
      <p:ext uri="{BB962C8B-B14F-4D97-AF65-F5344CB8AC3E}">
        <p14:creationId xmlns:p14="http://schemas.microsoft.com/office/powerpoint/2010/main" val="281839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CMS feels that the history with schizophrenia diagnosis as well as the use of antipsychotic medications is under reported by SNF’s.  Because this is part of the Care Compare 5-star rating, they want to make sure that the SNF’s are representing their true use of this medication.  Not only those that are prescribed antipsychotic medications but also those that receive it.  The national percentage of residents receiving antipsychotics is 14.64% under the current method of data collection.  Under the new data collection process, this will increase to 16.98% because of the additional data they are pulling.  </a:t>
            </a:r>
          </a:p>
        </p:txBody>
      </p:sp>
      <p:sp>
        <p:nvSpPr>
          <p:cNvPr id="4" name="Slide Number Placeholder 3"/>
          <p:cNvSpPr>
            <a:spLocks noGrp="1"/>
          </p:cNvSpPr>
          <p:nvPr>
            <p:ph type="sldNum" sz="quarter" idx="5"/>
          </p:nvPr>
        </p:nvSpPr>
        <p:spPr/>
        <p:txBody>
          <a:bodyPr/>
          <a:lstStyle/>
          <a:p>
            <a:fld id="{D4BC402F-AA46-4685-BB5A-805007E03E6B}" type="slidenum">
              <a:rPr lang="en-US" smtClean="0"/>
              <a:t>30</a:t>
            </a:fld>
            <a:endParaRPr lang="en-US"/>
          </a:p>
        </p:txBody>
      </p:sp>
    </p:spTree>
    <p:extLst>
      <p:ext uri="{BB962C8B-B14F-4D97-AF65-F5344CB8AC3E}">
        <p14:creationId xmlns:p14="http://schemas.microsoft.com/office/powerpoint/2010/main" val="1618562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wanted to direct you all to our partners to the client portal where you can find this presentation as well as other resources like past CRS presentations, Wellness information and resources, MDS bootcamp and resources, nursing tools and information on our </a:t>
            </a:r>
            <a:r>
              <a:rPr lang="en-US" err="1"/>
              <a:t>RightTrack</a:t>
            </a:r>
            <a:r>
              <a:rPr lang="en-US"/>
              <a:t> software.  There is More to come like Core4 resources that are on the way to our client portal.  If you need additional help with this you can reach out to your DOR, ADO or FP clinical partners to support you.</a:t>
            </a:r>
          </a:p>
        </p:txBody>
      </p:sp>
      <p:sp>
        <p:nvSpPr>
          <p:cNvPr id="4" name="Slide Number Placeholder 3"/>
          <p:cNvSpPr>
            <a:spLocks noGrp="1"/>
          </p:cNvSpPr>
          <p:nvPr>
            <p:ph type="sldNum" sz="quarter" idx="5"/>
          </p:nvPr>
        </p:nvSpPr>
        <p:spPr/>
        <p:txBody>
          <a:bodyPr/>
          <a:lstStyle/>
          <a:p>
            <a:fld id="{D4BC402F-AA46-4685-BB5A-805007E03E6B}" type="slidenum">
              <a:rPr lang="en-US" smtClean="0"/>
              <a:t>31</a:t>
            </a:fld>
            <a:endParaRPr lang="en-US"/>
          </a:p>
        </p:txBody>
      </p:sp>
    </p:spTree>
    <p:extLst>
      <p:ext uri="{BB962C8B-B14F-4D97-AF65-F5344CB8AC3E}">
        <p14:creationId xmlns:p14="http://schemas.microsoft.com/office/powerpoint/2010/main" val="4029025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t>Michael and I want to Thank you all for joining us and we look forward to you attending our CRS next week where Dani and Brittany will present:  </a:t>
            </a:r>
            <a:r>
              <a:rPr lang="en-US" sz="1200" b="0" i="0" u="none" strike="noStrike" kern="1200">
                <a:solidFill>
                  <a:schemeClr val="tx1"/>
                </a:solidFill>
                <a:effectLst/>
                <a:latin typeface="+mn-lt"/>
                <a:ea typeface="+mn-ea"/>
                <a:cs typeface="+mn-cs"/>
              </a:rPr>
              <a:t>Thriving in Place: </a:t>
            </a:r>
            <a:r>
              <a:rPr lang="en-US" sz="1200" b="0" i="0"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A Chronic Disease Management Guide for AL and IL</a:t>
            </a:r>
          </a:p>
          <a:p>
            <a:pPr rtl="0" fontAlgn="base"/>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Have a great rest of your day!</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4BC402F-AA46-4685-BB5A-805007E03E6B}" type="slidenum">
              <a:rPr lang="en-US" smtClean="0"/>
              <a:t>32</a:t>
            </a:fld>
            <a:endParaRPr lang="en-US"/>
          </a:p>
        </p:txBody>
      </p:sp>
    </p:spTree>
    <p:extLst>
      <p:ext uri="{BB962C8B-B14F-4D97-AF65-F5344CB8AC3E}">
        <p14:creationId xmlns:p14="http://schemas.microsoft.com/office/powerpoint/2010/main" val="248385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objectives for our discussion today, by the end of this presentation we are going to </a:t>
            </a:r>
          </a:p>
          <a:p>
            <a:endParaRPr lang="en-US"/>
          </a:p>
          <a:p>
            <a:r>
              <a:rPr lang="en-US"/>
              <a:t>Alright Michael take it away . . . .</a:t>
            </a:r>
          </a:p>
        </p:txBody>
      </p:sp>
      <p:sp>
        <p:nvSpPr>
          <p:cNvPr id="4" name="Slide Number Placeholder 3"/>
          <p:cNvSpPr>
            <a:spLocks noGrp="1"/>
          </p:cNvSpPr>
          <p:nvPr>
            <p:ph type="sldNum" sz="quarter" idx="5"/>
          </p:nvPr>
        </p:nvSpPr>
        <p:spPr/>
        <p:txBody>
          <a:bodyPr/>
          <a:lstStyle/>
          <a:p>
            <a:fld id="{D4BC402F-AA46-4685-BB5A-805007E03E6B}" type="slidenum">
              <a:rPr lang="en-US" smtClean="0"/>
              <a:t>3</a:t>
            </a:fld>
            <a:endParaRPr lang="en-US"/>
          </a:p>
        </p:txBody>
      </p:sp>
    </p:spTree>
    <p:extLst>
      <p:ext uri="{BB962C8B-B14F-4D97-AF65-F5344CB8AC3E}">
        <p14:creationId xmlns:p14="http://schemas.microsoft.com/office/powerpoint/2010/main" val="98187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tables reflect amounts prior the adjustments of case mix </a:t>
            </a:r>
          </a:p>
          <a:p>
            <a:r>
              <a:rPr lang="en-US">
                <a:ea typeface="Calibri"/>
                <a:cs typeface="Calibri"/>
              </a:rPr>
              <a:t>This 1.16 billion increase will be distributed between 15000 + SNF's today</a:t>
            </a:r>
          </a:p>
          <a:p>
            <a:r>
              <a:rPr lang="en-US">
                <a:ea typeface="Calibri"/>
                <a:cs typeface="Calibri"/>
              </a:rPr>
              <a:t>2025 the increase was 4.2% . . . </a:t>
            </a:r>
          </a:p>
        </p:txBody>
      </p:sp>
      <p:sp>
        <p:nvSpPr>
          <p:cNvPr id="4" name="Slide Number Placeholder 3"/>
          <p:cNvSpPr>
            <a:spLocks noGrp="1"/>
          </p:cNvSpPr>
          <p:nvPr>
            <p:ph type="sldNum" sz="quarter" idx="5"/>
          </p:nvPr>
        </p:nvSpPr>
        <p:spPr/>
        <p:txBody>
          <a:bodyPr/>
          <a:lstStyle/>
          <a:p>
            <a:fld id="{D4BC402F-AA46-4685-BB5A-805007E03E6B}" type="slidenum">
              <a:rPr lang="en-US" smtClean="0"/>
              <a:t>4</a:t>
            </a:fld>
            <a:endParaRPr lang="en-US"/>
          </a:p>
        </p:txBody>
      </p:sp>
    </p:spTree>
    <p:extLst>
      <p:ext uri="{BB962C8B-B14F-4D97-AF65-F5344CB8AC3E}">
        <p14:creationId xmlns:p14="http://schemas.microsoft.com/office/powerpoint/2010/main" val="151874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Case Mix Adjusted Federal Rates and Associated Indexes</a:t>
            </a:r>
            <a:endParaRPr lang="en-US">
              <a:ea typeface="Calibri" panose="020F0502020204030204"/>
              <a:cs typeface="Calibri" panose="020F0502020204030204"/>
            </a:endParaRPr>
          </a:p>
          <a:p>
            <a:r>
              <a:rPr lang="en-US"/>
              <a:t>These tables do not reflect adjustments which may be made to the SNF PPS rates because of the SNF VBP Program or other adjustments such as the variable per diem adjustment</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4BC402F-AA46-4685-BB5A-805007E03E6B}" type="slidenum">
              <a:rPr lang="en-US" smtClean="0"/>
              <a:t>5</a:t>
            </a:fld>
            <a:endParaRPr lang="en-US"/>
          </a:p>
        </p:txBody>
      </p:sp>
    </p:spTree>
    <p:extLst>
      <p:ext uri="{BB962C8B-B14F-4D97-AF65-F5344CB8AC3E}">
        <p14:creationId xmlns:p14="http://schemas.microsoft.com/office/powerpoint/2010/main" val="321689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wage data is derived from the Office of Management and Budget which comes from census data. </a:t>
            </a:r>
          </a:p>
          <a:p>
            <a:endParaRPr lang="en-US"/>
          </a:p>
          <a:p>
            <a:r>
              <a:rPr lang="en-US"/>
              <a:t>WI:  this levels the labor field, it is more expensive to hire staffing CA than in SC . . . 0.7 in SC and 1.1 in CA</a:t>
            </a:r>
          </a:p>
          <a:p>
            <a:endParaRPr lang="en-US"/>
          </a:p>
          <a:p>
            <a:r>
              <a:rPr lang="en-US"/>
              <a:t>This impacts your daily rate</a:t>
            </a:r>
          </a:p>
          <a:p>
            <a:endParaRPr lang="en-US"/>
          </a:p>
        </p:txBody>
      </p:sp>
      <p:sp>
        <p:nvSpPr>
          <p:cNvPr id="4" name="Slide Number Placeholder 3"/>
          <p:cNvSpPr>
            <a:spLocks noGrp="1"/>
          </p:cNvSpPr>
          <p:nvPr>
            <p:ph type="sldNum" sz="quarter" idx="5"/>
          </p:nvPr>
        </p:nvSpPr>
        <p:spPr/>
        <p:txBody>
          <a:bodyPr/>
          <a:lstStyle/>
          <a:p>
            <a:fld id="{D4BC402F-AA46-4685-BB5A-805007E03E6B}" type="slidenum">
              <a:rPr lang="en-US" smtClean="0"/>
              <a:t>6</a:t>
            </a:fld>
            <a:endParaRPr lang="en-US"/>
          </a:p>
        </p:txBody>
      </p:sp>
    </p:spTree>
    <p:extLst>
      <p:ext uri="{BB962C8B-B14F-4D97-AF65-F5344CB8AC3E}">
        <p14:creationId xmlns:p14="http://schemas.microsoft.com/office/powerpoint/2010/main" val="11662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CMS notes that these 34 codes typically occur on an outpatient basis and do not require and inpatient stay</a:t>
            </a:r>
          </a:p>
          <a:p>
            <a:endParaRPr lang="en-US"/>
          </a:p>
        </p:txBody>
      </p:sp>
      <p:sp>
        <p:nvSpPr>
          <p:cNvPr id="4" name="Slide Number Placeholder 3"/>
          <p:cNvSpPr>
            <a:spLocks noGrp="1"/>
          </p:cNvSpPr>
          <p:nvPr>
            <p:ph type="sldNum" sz="quarter" idx="5"/>
          </p:nvPr>
        </p:nvSpPr>
        <p:spPr/>
        <p:txBody>
          <a:bodyPr/>
          <a:lstStyle/>
          <a:p>
            <a:fld id="{D4BC402F-AA46-4685-BB5A-805007E03E6B}" type="slidenum">
              <a:rPr lang="en-US" smtClean="0"/>
              <a:t>7</a:t>
            </a:fld>
            <a:endParaRPr lang="en-US"/>
          </a:p>
        </p:txBody>
      </p:sp>
    </p:spTree>
    <p:extLst>
      <p:ext uri="{BB962C8B-B14F-4D97-AF65-F5344CB8AC3E}">
        <p14:creationId xmlns:p14="http://schemas.microsoft.com/office/powerpoint/2010/main" val="209513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A1250 – was supposed to go to section R (a new section) that MDS has scrapped . . . So now it has a new number:  A1255</a:t>
            </a:r>
          </a:p>
        </p:txBody>
      </p:sp>
      <p:sp>
        <p:nvSpPr>
          <p:cNvPr id="4" name="Slide Number Placeholder 3"/>
          <p:cNvSpPr>
            <a:spLocks noGrp="1"/>
          </p:cNvSpPr>
          <p:nvPr>
            <p:ph type="sldNum" sz="quarter" idx="5"/>
          </p:nvPr>
        </p:nvSpPr>
        <p:spPr/>
        <p:txBody>
          <a:bodyPr/>
          <a:lstStyle/>
          <a:p>
            <a:fld id="{D4BC402F-AA46-4685-BB5A-805007E03E6B}" type="slidenum">
              <a:rPr lang="en-US" smtClean="0"/>
              <a:t>10</a:t>
            </a:fld>
            <a:endParaRPr lang="en-US"/>
          </a:p>
        </p:txBody>
      </p:sp>
    </p:spTree>
    <p:extLst>
      <p:ext uri="{BB962C8B-B14F-4D97-AF65-F5344CB8AC3E}">
        <p14:creationId xmlns:p14="http://schemas.microsoft.com/office/powerpoint/2010/main" val="197885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Old Skip pattern:  If a resident was </a:t>
            </a:r>
            <a:r>
              <a:rPr lang="en-US" err="1">
                <a:ea typeface="Calibri"/>
                <a:cs typeface="Calibri"/>
              </a:rPr>
              <a:t>comotose</a:t>
            </a:r>
            <a:r>
              <a:rPr lang="en-US">
                <a:ea typeface="Calibri"/>
                <a:cs typeface="Calibri"/>
              </a:rPr>
              <a:t>, the assessor would skip a series of questions in Section B and G</a:t>
            </a:r>
          </a:p>
          <a:p>
            <a:endParaRPr lang="en-US">
              <a:ea typeface="Calibri"/>
              <a:cs typeface="Calibri"/>
            </a:endParaRPr>
          </a:p>
          <a:p>
            <a:r>
              <a:rPr lang="en-US">
                <a:ea typeface="Calibri"/>
                <a:cs typeface="Calibri"/>
              </a:rPr>
              <a:t>New Skip Pattern:  If B0100 Comatose is coded as yes (1), the skip pattern now directs the assessor to GG0110: Prior Functioning Everyday Activities, bypassing items B0200-F0800</a:t>
            </a:r>
            <a:endParaRPr lang="en-US"/>
          </a:p>
        </p:txBody>
      </p:sp>
      <p:sp>
        <p:nvSpPr>
          <p:cNvPr id="4" name="Slide Number Placeholder 3"/>
          <p:cNvSpPr>
            <a:spLocks noGrp="1"/>
          </p:cNvSpPr>
          <p:nvPr>
            <p:ph type="sldNum" sz="quarter" idx="5"/>
          </p:nvPr>
        </p:nvSpPr>
        <p:spPr/>
        <p:txBody>
          <a:bodyPr/>
          <a:lstStyle/>
          <a:p>
            <a:fld id="{D4BC402F-AA46-4685-BB5A-805007E03E6B}" type="slidenum">
              <a:rPr lang="en-US" smtClean="0"/>
              <a:t>11</a:t>
            </a:fld>
            <a:endParaRPr lang="en-US"/>
          </a:p>
        </p:txBody>
      </p:sp>
    </p:spTree>
    <p:extLst>
      <p:ext uri="{BB962C8B-B14F-4D97-AF65-F5344CB8AC3E}">
        <p14:creationId xmlns:p14="http://schemas.microsoft.com/office/powerpoint/2010/main" val="419269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3B50-51BA-42E4-BB5C-25F7DA37A1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A1D0D2-8F3A-4753-9315-807602651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F5497A-A7EF-4021-AC04-672E91BE9B8E}"/>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5" name="Footer Placeholder 4">
            <a:extLst>
              <a:ext uri="{FF2B5EF4-FFF2-40B4-BE49-F238E27FC236}">
                <a16:creationId xmlns:a16="http://schemas.microsoft.com/office/drawing/2014/main" id="{F7991845-CDC4-4608-8B44-1FFB4630B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1C462-F657-4271-B888-E1CD8161CC7F}"/>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199019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411B-1A5F-4BF0-9B94-F75CB2C277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E8518B-8E09-45DB-882C-1ED00AD9BD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FE5B9-BFDF-4425-B3CC-CFE473B91AB9}"/>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5" name="Footer Placeholder 4">
            <a:extLst>
              <a:ext uri="{FF2B5EF4-FFF2-40B4-BE49-F238E27FC236}">
                <a16:creationId xmlns:a16="http://schemas.microsoft.com/office/drawing/2014/main" id="{85BF246A-FF83-43B8-855E-FFBC1CF05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7A3A5-6D0D-478D-BC0F-A41544389E8A}"/>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157390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FD6D92-2A55-4021-88AA-45378340F5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ECADAF-A10A-40A5-8FCD-4B6C56F3DC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586E4-1EC7-4822-BDA6-76B5C222E91C}"/>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5" name="Footer Placeholder 4">
            <a:extLst>
              <a:ext uri="{FF2B5EF4-FFF2-40B4-BE49-F238E27FC236}">
                <a16:creationId xmlns:a16="http://schemas.microsoft.com/office/drawing/2014/main" id="{9C00F88A-A5F1-4F97-813D-4E8EE64FB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81B15-4150-4301-A9CB-FD83F2500799}"/>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166476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B850-5935-4A60-AB51-0AF02254C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FA72F-B017-4FB8-ACF2-251DD3D2BC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0D37A-5B69-4A85-AF8F-3BC864F177DC}"/>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5" name="Footer Placeholder 4">
            <a:extLst>
              <a:ext uri="{FF2B5EF4-FFF2-40B4-BE49-F238E27FC236}">
                <a16:creationId xmlns:a16="http://schemas.microsoft.com/office/drawing/2014/main" id="{D80ECC1B-DD00-4521-8296-585080BF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46F44-64BA-46BC-AF47-44B3E92D411C}"/>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10240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32055-9835-4CC2-A59C-1CE6FF71C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62174C-9D2D-4B9D-B32D-D1C93F9764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E79C35-BFA6-414D-B9BD-AA02974CCE80}"/>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5" name="Footer Placeholder 4">
            <a:extLst>
              <a:ext uri="{FF2B5EF4-FFF2-40B4-BE49-F238E27FC236}">
                <a16:creationId xmlns:a16="http://schemas.microsoft.com/office/drawing/2014/main" id="{9AF8CD7C-3F4C-4B1A-B719-6622DFFAE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20ABE-2E7C-42B8-919A-4C864BDA36CC}"/>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224357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641B-2A51-40BB-9CC8-863862DB8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CE91E-892E-45B8-8AF4-DD92AECA1D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A1C88D-9DAE-4673-9E22-0537685FC0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63EE81-4A59-49E5-A2C1-FA86D9353451}"/>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6" name="Footer Placeholder 5">
            <a:extLst>
              <a:ext uri="{FF2B5EF4-FFF2-40B4-BE49-F238E27FC236}">
                <a16:creationId xmlns:a16="http://schemas.microsoft.com/office/drawing/2014/main" id="{2D27575D-723C-4CF0-A45F-ED250B047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98ED5-D68C-4E7B-A5BE-3A2B15E11825}"/>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122242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8D77-C7B4-4602-9545-3988EC6072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CF5F2F-50CB-4B28-BCD2-29CB75159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D50ADF-3025-4F87-8E59-DFDAFC9F2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BAA4AC-372B-4851-8046-48FF95E12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5F2E0-5CEE-46E2-9D1A-56F1E7532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647C11-67A1-4A59-8930-540CD1F775FE}"/>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8" name="Footer Placeholder 7">
            <a:extLst>
              <a:ext uri="{FF2B5EF4-FFF2-40B4-BE49-F238E27FC236}">
                <a16:creationId xmlns:a16="http://schemas.microsoft.com/office/drawing/2014/main" id="{B5EA7CE2-F2E6-4487-9E94-D2789E86F8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D129B2-DB31-4D5D-AB25-23D741AABC40}"/>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387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6D09-27A8-401B-B24B-2A7D2B1A6B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5387E8-1002-41AC-8B26-2DBE4ECEFB03}"/>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4" name="Footer Placeholder 3">
            <a:extLst>
              <a:ext uri="{FF2B5EF4-FFF2-40B4-BE49-F238E27FC236}">
                <a16:creationId xmlns:a16="http://schemas.microsoft.com/office/drawing/2014/main" id="{308B3E81-A6AF-42D9-9BE3-4F735944A5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1C5A4-04FA-4649-9CDE-8C44AF142EC9}"/>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203534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725E-5816-463E-BD4F-FF323DF3FC7D}"/>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3" name="Footer Placeholder 2">
            <a:extLst>
              <a:ext uri="{FF2B5EF4-FFF2-40B4-BE49-F238E27FC236}">
                <a16:creationId xmlns:a16="http://schemas.microsoft.com/office/drawing/2014/main" id="{0B78A29C-5E0E-4C6A-BBA8-B57109A581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A0565B-F344-4F73-A907-D31FC231E78D}"/>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315774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C450-6A21-48B0-83C0-E91F4B909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1FBF95-F965-4E0C-A36C-4ED1390AF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4FADAF-B775-439E-A39A-EFB3F94E0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094B8-1B01-4649-A457-104449638F25}"/>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6" name="Footer Placeholder 5">
            <a:extLst>
              <a:ext uri="{FF2B5EF4-FFF2-40B4-BE49-F238E27FC236}">
                <a16:creationId xmlns:a16="http://schemas.microsoft.com/office/drawing/2014/main" id="{5D9FF1B3-4C1B-41B2-A58E-15B1EA656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95DA97-7ADA-41B2-A129-F06D97DCAB01}"/>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30512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98F8-D514-405D-9E19-F1133A1EA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CB01EE-F956-4BBB-8316-9488E183F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F8F4B-1682-4D4A-AC7C-5BCF3464E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9AFA9-E3A2-4D57-BA2D-A3D76F578121}"/>
              </a:ext>
            </a:extLst>
          </p:cNvPr>
          <p:cNvSpPr>
            <a:spLocks noGrp="1"/>
          </p:cNvSpPr>
          <p:nvPr>
            <p:ph type="dt" sz="half" idx="10"/>
          </p:nvPr>
        </p:nvSpPr>
        <p:spPr/>
        <p:txBody>
          <a:bodyPr/>
          <a:lstStyle/>
          <a:p>
            <a:fld id="{473645E2-5CCD-4D4A-BFDD-CD088F0524A2}" type="datetimeFigureOut">
              <a:rPr lang="en-US" smtClean="0"/>
              <a:t>10/9/2025</a:t>
            </a:fld>
            <a:endParaRPr lang="en-US"/>
          </a:p>
        </p:txBody>
      </p:sp>
      <p:sp>
        <p:nvSpPr>
          <p:cNvPr id="6" name="Footer Placeholder 5">
            <a:extLst>
              <a:ext uri="{FF2B5EF4-FFF2-40B4-BE49-F238E27FC236}">
                <a16:creationId xmlns:a16="http://schemas.microsoft.com/office/drawing/2014/main" id="{388AA4FB-8313-49D6-8211-AB0BFED00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65AB8-5F7A-4233-83C0-D51D4C0ED637}"/>
              </a:ext>
            </a:extLst>
          </p:cNvPr>
          <p:cNvSpPr>
            <a:spLocks noGrp="1"/>
          </p:cNvSpPr>
          <p:nvPr>
            <p:ph type="sldNum" sz="quarter" idx="12"/>
          </p:nvPr>
        </p:nvSpPr>
        <p:spPr/>
        <p:txBody>
          <a:bodyPr/>
          <a:lstStyle/>
          <a:p>
            <a:fld id="{6D44F792-C7BA-4542-B0CD-F11DB9D1444C}" type="slidenum">
              <a:rPr lang="en-US" smtClean="0"/>
              <a:t>‹#›</a:t>
            </a:fld>
            <a:endParaRPr lang="en-US"/>
          </a:p>
        </p:txBody>
      </p:sp>
    </p:spTree>
    <p:extLst>
      <p:ext uri="{BB962C8B-B14F-4D97-AF65-F5344CB8AC3E}">
        <p14:creationId xmlns:p14="http://schemas.microsoft.com/office/powerpoint/2010/main" val="400147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D7F34-B2FB-495F-8CF7-B2EF1591A1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5D805-E726-4F37-B976-0E15E8049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8D9E5-3192-42A4-9DE7-C4B291246E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645E2-5CCD-4D4A-BFDD-CD088F0524A2}" type="datetimeFigureOut">
              <a:rPr lang="en-US" smtClean="0"/>
              <a:t>10/9/2025</a:t>
            </a:fld>
            <a:endParaRPr lang="en-US"/>
          </a:p>
        </p:txBody>
      </p:sp>
      <p:sp>
        <p:nvSpPr>
          <p:cNvPr id="5" name="Footer Placeholder 4">
            <a:extLst>
              <a:ext uri="{FF2B5EF4-FFF2-40B4-BE49-F238E27FC236}">
                <a16:creationId xmlns:a16="http://schemas.microsoft.com/office/drawing/2014/main" id="{20725255-422E-415F-AA6C-9631F9E51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5D5629-24CE-4EC4-BA0F-EE7125609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4F792-C7BA-4542-B0CD-F11DB9D1444C}" type="slidenum">
              <a:rPr lang="en-US" smtClean="0"/>
              <a:t>‹#›</a:t>
            </a:fld>
            <a:endParaRPr lang="en-US"/>
          </a:p>
        </p:txBody>
      </p:sp>
    </p:spTree>
    <p:extLst>
      <p:ext uri="{BB962C8B-B14F-4D97-AF65-F5344CB8AC3E}">
        <p14:creationId xmlns:p14="http://schemas.microsoft.com/office/powerpoint/2010/main" val="2002891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SNFQRPReconsiderations@cms.hhs.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SNFVBPquestions@cms.hhs.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cms.gov/medicare/quality/value-based-programs/value-based-purchasing-snf-vbp-program/data-validation-process" TargetMode="External"/><Relationship Id="rId4" Type="http://schemas.openxmlformats.org/officeDocument/2006/relationships/hyperlink" Target="https://www.cms.gov/files/document/data-validation-process-frequently-asked-question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portal.fprehab.co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mailto:baustin@fprehab.com" TargetMode="External"/><Relationship Id="rId3" Type="http://schemas.openxmlformats.org/officeDocument/2006/relationships/image" Target="../media/image1.png"/><Relationship Id="rId7" Type="http://schemas.openxmlformats.org/officeDocument/2006/relationships/hyperlink" Target="mailto:mbrant@fprehab.co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mailto:mwayman@fprehab.com" TargetMode="External"/><Relationship Id="rId5" Type="http://schemas.openxmlformats.org/officeDocument/2006/relationships/hyperlink" Target="mailto:jcallahan@fprehab.com" TargetMode="External"/><Relationship Id="rId4" Type="http://schemas.openxmlformats.org/officeDocument/2006/relationships/image" Target="../media/image32.png"/><Relationship Id="rId9" Type="http://schemas.openxmlformats.org/officeDocument/2006/relationships/hyperlink" Target="mailto:dbeveridege@fprehab.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olaris-group.com/blog-posts/key-updates-for-snfs-in-fy-2026-and-mds-1-20-1" TargetMode="External"/><Relationship Id="rId7" Type="http://schemas.openxmlformats.org/officeDocument/2006/relationships/hyperlink" Target="https://www.cms.gov/files/document/final-mds-3-0-rai-manual-v1-20-1-october-2025.pdf"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federalregister.gov/documents/2025/08/04/2025-14679/medicare-program-prospective-payment-system-and-consolidated-billing-for-skilled-nursing-facilities" TargetMode="External"/><Relationship Id="rId5" Type="http://schemas.openxmlformats.org/officeDocument/2006/relationships/hyperlink" Target="https://www.monterotherapyservices.com/info-blast/snf-pdpm-mds-part-a-changes-for-october-1st-2025-what-therapy-mds-professionals-need-to-know/" TargetMode="External"/><Relationship Id="rId4" Type="http://schemas.openxmlformats.org/officeDocument/2006/relationships/hyperlink" Target="https://www.monterotherapyservices.com/info-blast/snf-medicare-part-a-proposed-rule-changes-for-october-1st-2025-what-therapy-mds-professionals-need-to-kno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ms.gov/medicare/payment/prospective-payment-systems/skilled-nursing-facility-snf/wage-inde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cms.gov/files/zip/fy-2026-pdpm-icd-10-mapping-nprm.zi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6B8A8-703F-459F-A9E7-C8832923FA1D}"/>
              </a:ext>
            </a:extLst>
          </p:cNvPr>
          <p:cNvSpPr/>
          <p:nvPr/>
        </p:nvSpPr>
        <p:spPr>
          <a:xfrm>
            <a:off x="0" y="0"/>
            <a:ext cx="12192000" cy="3269673"/>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D1A405B-AF96-49B3-9EB2-F8DFD07F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76" y="304467"/>
            <a:ext cx="4456441" cy="4845537"/>
          </a:xfrm>
          <a:prstGeom prst="rect">
            <a:avLst/>
          </a:prstGeom>
        </p:spPr>
      </p:pic>
      <p:sp>
        <p:nvSpPr>
          <p:cNvPr id="5" name="TextBox 4">
            <a:extLst>
              <a:ext uri="{FF2B5EF4-FFF2-40B4-BE49-F238E27FC236}">
                <a16:creationId xmlns:a16="http://schemas.microsoft.com/office/drawing/2014/main" id="{6F16530D-DE8B-46C5-A63B-73E653D9225B}"/>
              </a:ext>
            </a:extLst>
          </p:cNvPr>
          <p:cNvSpPr txBox="1"/>
          <p:nvPr/>
        </p:nvSpPr>
        <p:spPr>
          <a:xfrm>
            <a:off x="2865787" y="5251604"/>
            <a:ext cx="6460422" cy="830997"/>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484A49"/>
                </a:solidFill>
                <a:effectLst/>
                <a:uLnTx/>
                <a:uFillTx/>
                <a:latin typeface="Montserrat Medium"/>
              </a:rPr>
              <a:t>Functional </a:t>
            </a:r>
            <a:r>
              <a:rPr lang="en-US" sz="4800">
                <a:solidFill>
                  <a:srgbClr val="484A49"/>
                </a:solidFill>
                <a:latin typeface="Montserrat Medium"/>
              </a:rPr>
              <a:t>Pathway</a:t>
            </a:r>
            <a:endParaRPr lang="en-US"/>
          </a:p>
        </p:txBody>
      </p:sp>
      <p:sp>
        <p:nvSpPr>
          <p:cNvPr id="2" name="TextBox 1">
            <a:extLst>
              <a:ext uri="{FF2B5EF4-FFF2-40B4-BE49-F238E27FC236}">
                <a16:creationId xmlns:a16="http://schemas.microsoft.com/office/drawing/2014/main" id="{DCADEEC5-B7E4-6AB6-1EC3-9BB148AFCC1E}"/>
              </a:ext>
            </a:extLst>
          </p:cNvPr>
          <p:cNvSpPr txBox="1"/>
          <p:nvPr/>
        </p:nvSpPr>
        <p:spPr>
          <a:xfrm>
            <a:off x="2865787" y="6082601"/>
            <a:ext cx="7147559" cy="584775"/>
          </a:xfrm>
          <a:prstGeom prst="rect">
            <a:avLst/>
          </a:prstGeom>
          <a:noFill/>
        </p:spPr>
        <p:txBody>
          <a:bodyPr wrap="square" rtlCol="0">
            <a:spAutoFit/>
          </a:bodyPr>
          <a:lstStyle/>
          <a:p>
            <a:r>
              <a:rPr lang="en-US" sz="3200"/>
              <a:t>October Changes:  Here We Go Again!</a:t>
            </a:r>
          </a:p>
        </p:txBody>
      </p:sp>
    </p:spTree>
    <p:extLst>
      <p:ext uri="{BB962C8B-B14F-4D97-AF65-F5344CB8AC3E}">
        <p14:creationId xmlns:p14="http://schemas.microsoft.com/office/powerpoint/2010/main" val="25190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4722F-B58F-5400-F3B2-863EED8D15A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EB709B4-473B-57CF-A790-66B2D5BD7E74}"/>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FFE44F99-C442-FEA7-9ED7-6399CEF18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10CA7CBB-E5F8-5A89-7ECF-56C520528FD0}"/>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56A6CDB6-DE49-A860-F62E-2589658B769C}"/>
              </a:ext>
            </a:extLst>
          </p:cNvPr>
          <p:cNvSpPr>
            <a:spLocks noGrp="1"/>
          </p:cNvSpPr>
          <p:nvPr>
            <p:ph type="title"/>
          </p:nvPr>
        </p:nvSpPr>
        <p:spPr>
          <a:xfrm>
            <a:off x="838200" y="295331"/>
            <a:ext cx="10515600" cy="1325563"/>
          </a:xfrm>
        </p:spPr>
        <p:txBody>
          <a:bodyPr/>
          <a:lstStyle/>
          <a:p>
            <a:r>
              <a:rPr lang="en-US" b="1"/>
              <a:t>Section A:  Identification Information</a:t>
            </a:r>
          </a:p>
        </p:txBody>
      </p:sp>
      <p:sp>
        <p:nvSpPr>
          <p:cNvPr id="3" name="Content Placeholder 2">
            <a:extLst>
              <a:ext uri="{FF2B5EF4-FFF2-40B4-BE49-F238E27FC236}">
                <a16:creationId xmlns:a16="http://schemas.microsoft.com/office/drawing/2014/main" id="{E9538B67-CDFD-6C67-6CE1-BC0AC31102A1}"/>
              </a:ext>
            </a:extLst>
          </p:cNvPr>
          <p:cNvSpPr>
            <a:spLocks noGrp="1"/>
          </p:cNvSpPr>
          <p:nvPr>
            <p:ph idx="1"/>
          </p:nvPr>
        </p:nvSpPr>
        <p:spPr>
          <a:xfrm>
            <a:off x="838200" y="1548549"/>
            <a:ext cx="10515600" cy="4351338"/>
          </a:xfrm>
        </p:spPr>
        <p:txBody>
          <a:bodyPr vert="horz" lIns="91440" tIns="45720" rIns="91440" bIns="45720" rtlCol="0" anchor="t">
            <a:normAutofit/>
          </a:bodyPr>
          <a:lstStyle/>
          <a:p>
            <a:r>
              <a:rPr lang="en-US"/>
              <a:t>A0800 </a:t>
            </a:r>
            <a:r>
              <a:rPr lang="en-US" b="1"/>
              <a:t>Gender</a:t>
            </a:r>
            <a:r>
              <a:rPr lang="en-US"/>
              <a:t> – removed and replaced with A0810 </a:t>
            </a:r>
            <a:r>
              <a:rPr lang="en-US" b="1"/>
              <a:t>Sex </a:t>
            </a:r>
            <a:r>
              <a:rPr lang="en-US"/>
              <a:t>on all assessments</a:t>
            </a:r>
          </a:p>
          <a:p>
            <a:r>
              <a:rPr lang="en-US"/>
              <a:t>A1255 (was A1250) Transportation </a:t>
            </a:r>
            <a:endParaRPr lang="en-US">
              <a:ea typeface="Calibri"/>
              <a:cs typeface="Calibri"/>
            </a:endParaRPr>
          </a:p>
          <a:p>
            <a:r>
              <a:rPr lang="en-US"/>
              <a:t>A2000 </a:t>
            </a:r>
            <a:r>
              <a:rPr lang="en-US" b="1"/>
              <a:t>Discharge Date </a:t>
            </a:r>
            <a:r>
              <a:rPr lang="en-US"/>
              <a:t>removed from the End of PPS MDS</a:t>
            </a:r>
            <a:endParaRPr lang="en-US">
              <a:ea typeface="Calibri"/>
              <a:cs typeface="Calibri"/>
            </a:endParaRPr>
          </a:p>
          <a:p>
            <a:r>
              <a:rPr lang="en-US"/>
              <a:t>A2400 </a:t>
            </a:r>
            <a:r>
              <a:rPr lang="en-US" b="1"/>
              <a:t>Medicare Stay </a:t>
            </a:r>
            <a:r>
              <a:rPr lang="en-US"/>
              <a:t>No/Yes change in skip pattern for End of PPS MDS</a:t>
            </a:r>
            <a:endParaRPr lang="en-US">
              <a:ea typeface="Calibri"/>
              <a:cs typeface="Calibri"/>
            </a:endParaRPr>
          </a:p>
        </p:txBody>
      </p:sp>
      <p:pic>
        <p:nvPicPr>
          <p:cNvPr id="11" name="Picture 10">
            <a:extLst>
              <a:ext uri="{FF2B5EF4-FFF2-40B4-BE49-F238E27FC236}">
                <a16:creationId xmlns:a16="http://schemas.microsoft.com/office/drawing/2014/main" id="{BC6AA458-4149-FE0D-6042-AE08515E04E2}"/>
              </a:ext>
            </a:extLst>
          </p:cNvPr>
          <p:cNvPicPr>
            <a:picLocks noChangeAspect="1"/>
          </p:cNvPicPr>
          <p:nvPr/>
        </p:nvPicPr>
        <p:blipFill>
          <a:blip r:embed="rId4"/>
          <a:stretch>
            <a:fillRect/>
          </a:stretch>
        </p:blipFill>
        <p:spPr>
          <a:xfrm>
            <a:off x="3550964" y="4089637"/>
            <a:ext cx="6801799" cy="2353003"/>
          </a:xfrm>
          <a:prstGeom prst="rect">
            <a:avLst/>
          </a:prstGeom>
        </p:spPr>
      </p:pic>
    </p:spTree>
    <p:extLst>
      <p:ext uri="{BB962C8B-B14F-4D97-AF65-F5344CB8AC3E}">
        <p14:creationId xmlns:p14="http://schemas.microsoft.com/office/powerpoint/2010/main" val="403943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E8E6D-94E0-893D-5F2D-6BFD9456228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AB375A1-BDE6-3772-5D50-0594ACE54D55}"/>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E02FDAC-B74D-3CEA-5389-2066004F9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76BBA6F4-D88C-CAE0-54EA-658BFB49701A}"/>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5C953F08-66D8-7B55-D779-44A3C9A16A3D}"/>
              </a:ext>
            </a:extLst>
          </p:cNvPr>
          <p:cNvSpPr>
            <a:spLocks noGrp="1"/>
          </p:cNvSpPr>
          <p:nvPr>
            <p:ph type="title"/>
          </p:nvPr>
        </p:nvSpPr>
        <p:spPr/>
        <p:txBody>
          <a:bodyPr/>
          <a:lstStyle/>
          <a:p>
            <a:r>
              <a:rPr lang="en-US" b="1"/>
              <a:t>Section B:  Hearing, Speech and Vision</a:t>
            </a:r>
          </a:p>
        </p:txBody>
      </p:sp>
      <p:sp>
        <p:nvSpPr>
          <p:cNvPr id="3" name="Content Placeholder 2">
            <a:extLst>
              <a:ext uri="{FF2B5EF4-FFF2-40B4-BE49-F238E27FC236}">
                <a16:creationId xmlns:a16="http://schemas.microsoft.com/office/drawing/2014/main" id="{071FE9DA-235B-BEBB-F757-B3355999F1FE}"/>
              </a:ext>
            </a:extLst>
          </p:cNvPr>
          <p:cNvSpPr>
            <a:spLocks noGrp="1"/>
          </p:cNvSpPr>
          <p:nvPr>
            <p:ph idx="1"/>
          </p:nvPr>
        </p:nvSpPr>
        <p:spPr>
          <a:xfrm>
            <a:off x="838200" y="1825625"/>
            <a:ext cx="10515600" cy="862711"/>
          </a:xfrm>
        </p:spPr>
        <p:txBody>
          <a:bodyPr/>
          <a:lstStyle/>
          <a:p>
            <a:r>
              <a:rPr lang="en-US"/>
              <a:t>B0100 </a:t>
            </a:r>
            <a:r>
              <a:rPr lang="en-US" b="1"/>
              <a:t>Comatose </a:t>
            </a:r>
            <a:r>
              <a:rPr lang="en-US"/>
              <a:t>change in skip pattern based on answer for End of PPS MDS</a:t>
            </a:r>
          </a:p>
        </p:txBody>
      </p:sp>
      <p:pic>
        <p:nvPicPr>
          <p:cNvPr id="6" name="Picture 5">
            <a:extLst>
              <a:ext uri="{FF2B5EF4-FFF2-40B4-BE49-F238E27FC236}">
                <a16:creationId xmlns:a16="http://schemas.microsoft.com/office/drawing/2014/main" id="{E71A31F6-AC1D-D342-F6B1-9D4DE7153291}"/>
              </a:ext>
            </a:extLst>
          </p:cNvPr>
          <p:cNvPicPr>
            <a:picLocks noChangeAspect="1"/>
          </p:cNvPicPr>
          <p:nvPr/>
        </p:nvPicPr>
        <p:blipFill>
          <a:blip r:embed="rId4"/>
          <a:stretch>
            <a:fillRect/>
          </a:stretch>
        </p:blipFill>
        <p:spPr>
          <a:xfrm>
            <a:off x="831600" y="3678223"/>
            <a:ext cx="9882971" cy="1270430"/>
          </a:xfrm>
          <a:prstGeom prst="rect">
            <a:avLst/>
          </a:prstGeom>
        </p:spPr>
      </p:pic>
    </p:spTree>
    <p:extLst>
      <p:ext uri="{BB962C8B-B14F-4D97-AF65-F5344CB8AC3E}">
        <p14:creationId xmlns:p14="http://schemas.microsoft.com/office/powerpoint/2010/main" val="18136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3C799-ECFD-8EB1-9956-A86C04659C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92CE28-0F4B-FBBA-9EDB-564C25256775}"/>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24A73A7E-4AD7-45C1-B93E-07718BD90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D7AB9D4D-A154-FAFF-D43F-59CE5CA13E9A}"/>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B126CAF3-B917-9951-F8A9-589D9286B57B}"/>
              </a:ext>
            </a:extLst>
          </p:cNvPr>
          <p:cNvSpPr>
            <a:spLocks noGrp="1"/>
          </p:cNvSpPr>
          <p:nvPr>
            <p:ph type="title"/>
          </p:nvPr>
        </p:nvSpPr>
        <p:spPr/>
        <p:txBody>
          <a:bodyPr/>
          <a:lstStyle/>
          <a:p>
            <a:r>
              <a:rPr lang="en-US" b="1"/>
              <a:t>Section D:  Mood</a:t>
            </a:r>
          </a:p>
        </p:txBody>
      </p:sp>
      <p:sp>
        <p:nvSpPr>
          <p:cNvPr id="3" name="Content Placeholder 2">
            <a:extLst>
              <a:ext uri="{FF2B5EF4-FFF2-40B4-BE49-F238E27FC236}">
                <a16:creationId xmlns:a16="http://schemas.microsoft.com/office/drawing/2014/main" id="{4F2803E3-812C-255F-AAC6-B6B44381FD49}"/>
              </a:ext>
            </a:extLst>
          </p:cNvPr>
          <p:cNvSpPr>
            <a:spLocks noGrp="1"/>
          </p:cNvSpPr>
          <p:nvPr>
            <p:ph idx="1"/>
          </p:nvPr>
        </p:nvSpPr>
        <p:spPr>
          <a:xfrm>
            <a:off x="838200" y="1825625"/>
            <a:ext cx="10515600" cy="2713718"/>
          </a:xfrm>
        </p:spPr>
        <p:txBody>
          <a:bodyPr vert="horz" lIns="91440" tIns="45720" rIns="91440" bIns="45720" rtlCol="0" anchor="t">
            <a:normAutofit/>
          </a:bodyPr>
          <a:lstStyle/>
          <a:p>
            <a:r>
              <a:rPr lang="en-US"/>
              <a:t>PHQ 2 to 9</a:t>
            </a:r>
          </a:p>
          <a:p>
            <a:pPr lvl="1"/>
            <a:r>
              <a:rPr lang="en-US"/>
              <a:t>If the resident cannot provide a frequency, following a yes response to a symptom in column 1, enter a dash in column 2.  </a:t>
            </a:r>
            <a:endParaRPr lang="en-US">
              <a:ea typeface="Calibri"/>
              <a:cs typeface="Calibri"/>
            </a:endParaRPr>
          </a:p>
          <a:p>
            <a:pPr lvl="1"/>
            <a:r>
              <a:rPr lang="en-US"/>
              <a:t>CMS expects a dash response to be rare.</a:t>
            </a:r>
            <a:endParaRPr lang="en-US">
              <a:ea typeface="Calibri"/>
              <a:cs typeface="Calibri"/>
            </a:endParaRPr>
          </a:p>
          <a:p>
            <a:pPr lvl="1"/>
            <a:r>
              <a:rPr lang="en-US"/>
              <a:t>If symptom frequency in items D0150A2 through D0150I2 is blank or dashed for 3 or more items, the interview is deemed NOT complete.</a:t>
            </a:r>
            <a:endParaRPr lang="en-US">
              <a:ea typeface="Calibri"/>
              <a:cs typeface="Calibri"/>
            </a:endParaRPr>
          </a:p>
        </p:txBody>
      </p:sp>
      <p:pic>
        <p:nvPicPr>
          <p:cNvPr id="2050" name="Picture 2" descr="flat shape emoticon vector. depiction ...">
            <a:extLst>
              <a:ext uri="{FF2B5EF4-FFF2-40B4-BE49-F238E27FC236}">
                <a16:creationId xmlns:a16="http://schemas.microsoft.com/office/drawing/2014/main" id="{CCA20087-85E5-5F86-04D9-CF571A061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090" y="4771738"/>
            <a:ext cx="31623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63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117A1-AF82-71C3-C0D3-946F931026F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8A72ED-2194-AF93-AA73-288705DAFD34}"/>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FFC7E8E4-9870-3513-1B26-9B83D0725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2EFF3D1E-2855-E692-C301-94ED50FFB1CE}"/>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38DF0035-7C63-DF29-7226-FBAFF39E914B}"/>
              </a:ext>
            </a:extLst>
          </p:cNvPr>
          <p:cNvSpPr>
            <a:spLocks noGrp="1"/>
          </p:cNvSpPr>
          <p:nvPr>
            <p:ph type="title"/>
          </p:nvPr>
        </p:nvSpPr>
        <p:spPr/>
        <p:txBody>
          <a:bodyPr/>
          <a:lstStyle/>
          <a:p>
            <a:r>
              <a:rPr lang="en-US" b="1"/>
              <a:t>Section I:  Active Diagnosis</a:t>
            </a:r>
          </a:p>
        </p:txBody>
      </p:sp>
      <p:sp>
        <p:nvSpPr>
          <p:cNvPr id="3" name="Content Placeholder 2">
            <a:extLst>
              <a:ext uri="{FF2B5EF4-FFF2-40B4-BE49-F238E27FC236}">
                <a16:creationId xmlns:a16="http://schemas.microsoft.com/office/drawing/2014/main" id="{8A45B3C9-9F09-9963-BC3F-A613F739D332}"/>
              </a:ext>
            </a:extLst>
          </p:cNvPr>
          <p:cNvSpPr>
            <a:spLocks noGrp="1"/>
          </p:cNvSpPr>
          <p:nvPr>
            <p:ph idx="1"/>
          </p:nvPr>
        </p:nvSpPr>
        <p:spPr>
          <a:xfrm>
            <a:off x="123605" y="1940539"/>
            <a:ext cx="5775960" cy="4351338"/>
          </a:xfrm>
        </p:spPr>
        <p:txBody>
          <a:bodyPr/>
          <a:lstStyle/>
          <a:p>
            <a:r>
              <a:rPr lang="en-US"/>
              <a:t>I7900 </a:t>
            </a:r>
            <a:r>
              <a:rPr lang="en-US" b="1"/>
              <a:t>Active Diagnosis </a:t>
            </a:r>
            <a:r>
              <a:rPr lang="en-US"/>
              <a:t>“None of the Above” added to Quarterly, OBRA DC, 5 Day</a:t>
            </a:r>
            <a:endParaRPr lang="en-US" b="1"/>
          </a:p>
        </p:txBody>
      </p:sp>
      <p:pic>
        <p:nvPicPr>
          <p:cNvPr id="10" name="Picture 9">
            <a:extLst>
              <a:ext uri="{FF2B5EF4-FFF2-40B4-BE49-F238E27FC236}">
                <a16:creationId xmlns:a16="http://schemas.microsoft.com/office/drawing/2014/main" id="{E4DBEEE8-D0E9-3908-E4C1-1C1557F82D76}"/>
              </a:ext>
            </a:extLst>
          </p:cNvPr>
          <p:cNvPicPr>
            <a:picLocks noChangeAspect="1"/>
          </p:cNvPicPr>
          <p:nvPr/>
        </p:nvPicPr>
        <p:blipFill>
          <a:blip r:embed="rId3"/>
          <a:stretch>
            <a:fillRect/>
          </a:stretch>
        </p:blipFill>
        <p:spPr>
          <a:xfrm>
            <a:off x="0" y="3683363"/>
            <a:ext cx="10292774" cy="331561"/>
          </a:xfrm>
          <a:prstGeom prst="rect">
            <a:avLst/>
          </a:prstGeom>
        </p:spPr>
      </p:pic>
      <p:pic>
        <p:nvPicPr>
          <p:cNvPr id="3074" name="Picture 2" descr="Creative Commons active Image ...">
            <a:extLst>
              <a:ext uri="{FF2B5EF4-FFF2-40B4-BE49-F238E27FC236}">
                <a16:creationId xmlns:a16="http://schemas.microsoft.com/office/drawing/2014/main" id="{55AF10F8-DDAE-776D-C404-5F93B97B9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798" y="3099154"/>
            <a:ext cx="4797807" cy="319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7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6647D-4420-4C3D-43E7-59DCCAEB4B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00BAF8-CF02-B317-07E6-F677066D97FA}"/>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AD1C92DD-E791-B459-6115-D9A2982F7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0A99085E-3EF5-3BCB-1CBC-1A8F183CBD06}"/>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304EAD78-9BC0-B82E-2035-AFEC88125AEF}"/>
              </a:ext>
            </a:extLst>
          </p:cNvPr>
          <p:cNvSpPr>
            <a:spLocks noGrp="1"/>
          </p:cNvSpPr>
          <p:nvPr>
            <p:ph type="title"/>
          </p:nvPr>
        </p:nvSpPr>
        <p:spPr>
          <a:xfrm>
            <a:off x="131285" y="365125"/>
            <a:ext cx="11938611" cy="1353104"/>
          </a:xfrm>
        </p:spPr>
        <p:txBody>
          <a:bodyPr/>
          <a:lstStyle/>
          <a:p>
            <a:r>
              <a:rPr lang="en-US" b="1"/>
              <a:t>Section O:  Special Treatments, Procedures and Programs</a:t>
            </a:r>
          </a:p>
        </p:txBody>
      </p:sp>
      <p:sp>
        <p:nvSpPr>
          <p:cNvPr id="3" name="Content Placeholder 2">
            <a:extLst>
              <a:ext uri="{FF2B5EF4-FFF2-40B4-BE49-F238E27FC236}">
                <a16:creationId xmlns:a16="http://schemas.microsoft.com/office/drawing/2014/main" id="{21365638-D293-D20E-627B-08702B8F29F7}"/>
              </a:ext>
            </a:extLst>
          </p:cNvPr>
          <p:cNvSpPr>
            <a:spLocks noGrp="1"/>
          </p:cNvSpPr>
          <p:nvPr>
            <p:ph idx="1"/>
          </p:nvPr>
        </p:nvSpPr>
        <p:spPr>
          <a:xfrm>
            <a:off x="893284" y="1782820"/>
            <a:ext cx="10726756" cy="4874639"/>
          </a:xfrm>
        </p:spPr>
        <p:txBody>
          <a:bodyPr vert="horz" lIns="91440" tIns="45720" rIns="91440" bIns="45720" rtlCol="0" anchor="t">
            <a:normAutofit/>
          </a:bodyPr>
          <a:lstStyle/>
          <a:p>
            <a:r>
              <a:rPr lang="en-US" b="1"/>
              <a:t>What’s Leaving</a:t>
            </a:r>
          </a:p>
          <a:p>
            <a:pPr lvl="1"/>
            <a:r>
              <a:rPr lang="en-US"/>
              <a:t>O0400 “Therapies”-will be removed from all MDS’s</a:t>
            </a:r>
            <a:endParaRPr lang="en-US">
              <a:ea typeface="Calibri"/>
              <a:cs typeface="Calibri"/>
            </a:endParaRPr>
          </a:p>
          <a:p>
            <a:pPr lvl="2">
              <a:buFont typeface="Wingdings" panose="020B0604020202020204" pitchFamily="34" charset="0"/>
              <a:buChar char="§"/>
            </a:pPr>
            <a:r>
              <a:rPr lang="en-US"/>
              <a:t>Start Date, End Date, Type/Mode of Therapy, Total Days &amp; Total Minutes</a:t>
            </a:r>
            <a:endParaRPr lang="en-US">
              <a:ea typeface="Calibri"/>
              <a:cs typeface="Calibri"/>
            </a:endParaRPr>
          </a:p>
          <a:p>
            <a:pPr lvl="2">
              <a:buFont typeface="Wingdings" panose="020B0604020202020204" pitchFamily="34" charset="0"/>
              <a:buChar char="§"/>
            </a:pPr>
            <a:r>
              <a:rPr lang="en-US">
                <a:ea typeface="Calibri"/>
                <a:cs typeface="Calibri"/>
              </a:rPr>
              <a:t>Therapy, Respiratory, Psychological and Recreational</a:t>
            </a:r>
          </a:p>
          <a:p>
            <a:pPr lvl="3">
              <a:buFont typeface="Wingdings" panose="020B0604020202020204" pitchFamily="34" charset="0"/>
              <a:buChar char="§"/>
            </a:pPr>
            <a:r>
              <a:rPr lang="en-US">
                <a:ea typeface="Calibri"/>
                <a:cs typeface="Calibri"/>
              </a:rPr>
              <a:t>Exception O0420D2 Respiratory-Distinct Calendar Days will remain due to information needed for HIPPS codes </a:t>
            </a:r>
          </a:p>
          <a:p>
            <a:pPr lvl="1"/>
            <a:r>
              <a:rPr lang="en-US"/>
              <a:t>O0420 Distinct Calendar Days of Therapy – will be removed from all non-Medicare Part A resident assessments</a:t>
            </a:r>
            <a:endParaRPr lang="en-US">
              <a:ea typeface="Calibri"/>
              <a:cs typeface="Calibri"/>
            </a:endParaRPr>
          </a:p>
          <a:p>
            <a:r>
              <a:rPr lang="en-US" b="1"/>
              <a:t>What’s Staying</a:t>
            </a:r>
            <a:r>
              <a:rPr lang="en-US"/>
              <a:t>:</a:t>
            </a:r>
            <a:endParaRPr lang="en-US">
              <a:ea typeface="Calibri"/>
              <a:cs typeface="Calibri"/>
            </a:endParaRPr>
          </a:p>
          <a:p>
            <a:pPr lvl="1"/>
            <a:r>
              <a:rPr lang="en-US"/>
              <a:t>O0425 Part A Therapies</a:t>
            </a:r>
            <a:endParaRPr lang="en-US">
              <a:ea typeface="Calibri"/>
              <a:cs typeface="Calibri"/>
            </a:endParaRPr>
          </a:p>
          <a:p>
            <a:pPr lvl="1"/>
            <a:r>
              <a:rPr lang="en-US"/>
              <a:t>O0430 Distinct Calendar Days of Part A Therapy</a:t>
            </a:r>
            <a:endParaRPr lang="en-US">
              <a:ea typeface="Calibri"/>
              <a:cs typeface="Calibri"/>
            </a:endParaRPr>
          </a:p>
          <a:p>
            <a:pPr lvl="1"/>
            <a:r>
              <a:rPr lang="en-US" sz="2000"/>
              <a:t>Respiratory Therapy days – needed for HIPPS code calculations</a:t>
            </a:r>
            <a:endParaRPr lang="en-US" sz="2000">
              <a:ea typeface="Calibri"/>
              <a:cs typeface="Calibri"/>
            </a:endParaRPr>
          </a:p>
        </p:txBody>
      </p:sp>
    </p:spTree>
    <p:extLst>
      <p:ext uri="{BB962C8B-B14F-4D97-AF65-F5344CB8AC3E}">
        <p14:creationId xmlns:p14="http://schemas.microsoft.com/office/powerpoint/2010/main" val="36144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5133-4A0B-223B-B0EE-D075E38C8AE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E728B5-006F-067B-7484-66044F1A7B11}"/>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F624D3B4-5FD3-195F-D7FE-574F24B28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AA064602-F034-318A-67BA-138574ED02EB}"/>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73B9DEB8-EA26-8D61-BEC9-AB301E5C7C34}"/>
              </a:ext>
            </a:extLst>
          </p:cNvPr>
          <p:cNvSpPr>
            <a:spLocks noGrp="1"/>
          </p:cNvSpPr>
          <p:nvPr>
            <p:ph type="title"/>
          </p:nvPr>
        </p:nvSpPr>
        <p:spPr/>
        <p:txBody>
          <a:bodyPr/>
          <a:lstStyle/>
          <a:p>
            <a:r>
              <a:rPr lang="en-US" b="1"/>
              <a:t>Section O continued</a:t>
            </a:r>
            <a:r>
              <a:rPr lang="en-US"/>
              <a:t>:</a:t>
            </a:r>
          </a:p>
        </p:txBody>
      </p:sp>
      <p:sp>
        <p:nvSpPr>
          <p:cNvPr id="3" name="Content Placeholder 2">
            <a:extLst>
              <a:ext uri="{FF2B5EF4-FFF2-40B4-BE49-F238E27FC236}">
                <a16:creationId xmlns:a16="http://schemas.microsoft.com/office/drawing/2014/main" id="{10DAFE45-E7C5-5BF3-0CBF-4DF403DC1511}"/>
              </a:ext>
            </a:extLst>
          </p:cNvPr>
          <p:cNvSpPr>
            <a:spLocks noGrp="1"/>
          </p:cNvSpPr>
          <p:nvPr>
            <p:ph idx="1"/>
          </p:nvPr>
        </p:nvSpPr>
        <p:spPr>
          <a:xfrm>
            <a:off x="765048" y="1548549"/>
            <a:ext cx="10515600" cy="4351338"/>
          </a:xfrm>
        </p:spPr>
        <p:txBody>
          <a:bodyPr vert="horz" lIns="91440" tIns="45720" rIns="91440" bIns="45720" rtlCol="0" anchor="t">
            <a:normAutofit/>
          </a:bodyPr>
          <a:lstStyle/>
          <a:p>
            <a:pPr marL="0" indent="0">
              <a:buNone/>
            </a:pPr>
            <a:r>
              <a:rPr lang="en-US"/>
              <a:t>New:</a:t>
            </a:r>
          </a:p>
          <a:p>
            <a:r>
              <a:rPr lang="en-US"/>
              <a:t> O0390 will be added to OBRA Admission,  Quarterly, Annual Significant Change and the PPS 5-Day</a:t>
            </a:r>
            <a:endParaRPr lang="en-US">
              <a:ea typeface="Calibri"/>
              <a:cs typeface="Calibri"/>
            </a:endParaRPr>
          </a:p>
          <a:p>
            <a:pPr lvl="1"/>
            <a:r>
              <a:rPr lang="en-US"/>
              <a:t>Therapy services have been provided for at least 15 minutes on any one day in 7-day look-back window</a:t>
            </a:r>
            <a:endParaRPr lang="en-US">
              <a:ea typeface="Calibri"/>
              <a:cs typeface="Calibri"/>
            </a:endParaRPr>
          </a:p>
          <a:p>
            <a:pPr lvl="1"/>
            <a:r>
              <a:rPr lang="en-US"/>
              <a:t>Tells us therapy was provided </a:t>
            </a:r>
            <a:endParaRPr lang="en-US">
              <a:ea typeface="Calibri"/>
              <a:cs typeface="Calibri"/>
            </a:endParaRPr>
          </a:p>
          <a:p>
            <a:pPr lvl="1"/>
            <a:r>
              <a:rPr lang="en-US"/>
              <a:t>Appears vague . . . Will this stay?  Only time will tell</a:t>
            </a:r>
            <a:endParaRPr lang="en-US">
              <a:ea typeface="Calibri"/>
              <a:cs typeface="Calibri"/>
            </a:endParaRPr>
          </a:p>
          <a:p>
            <a:r>
              <a:rPr lang="en-US"/>
              <a:t>Removal of these Section O items will save the burden on MDS by </a:t>
            </a:r>
            <a:r>
              <a:rPr lang="en-US" b="1"/>
              <a:t>6.6</a:t>
            </a:r>
            <a:r>
              <a:rPr lang="en-US"/>
              <a:t> minutes.</a:t>
            </a:r>
            <a:endParaRPr lang="en-US">
              <a:ea typeface="Calibri"/>
              <a:cs typeface="Calibri"/>
            </a:endParaRPr>
          </a:p>
          <a:p>
            <a:r>
              <a:rPr lang="en-US"/>
              <a:t>Recreational Therapy has been </a:t>
            </a:r>
            <a:r>
              <a:rPr lang="en-US" b="1"/>
              <a:t>completely</a:t>
            </a:r>
            <a:r>
              <a:rPr lang="en-US"/>
              <a:t> removed from the MDS</a:t>
            </a:r>
            <a:endParaRPr lang="en-US">
              <a:ea typeface="Calibri"/>
              <a:cs typeface="Calibri"/>
            </a:endParaRPr>
          </a:p>
        </p:txBody>
      </p:sp>
      <p:pic>
        <p:nvPicPr>
          <p:cNvPr id="6" name="Picture 5">
            <a:extLst>
              <a:ext uri="{FF2B5EF4-FFF2-40B4-BE49-F238E27FC236}">
                <a16:creationId xmlns:a16="http://schemas.microsoft.com/office/drawing/2014/main" id="{267ED70D-D775-5C83-8395-CDCA5A818643}"/>
              </a:ext>
            </a:extLst>
          </p:cNvPr>
          <p:cNvPicPr>
            <a:picLocks noChangeAspect="1"/>
          </p:cNvPicPr>
          <p:nvPr/>
        </p:nvPicPr>
        <p:blipFill>
          <a:blip r:embed="rId3"/>
          <a:stretch>
            <a:fillRect/>
          </a:stretch>
        </p:blipFill>
        <p:spPr>
          <a:xfrm>
            <a:off x="6876289" y="230187"/>
            <a:ext cx="4632960" cy="1736317"/>
          </a:xfrm>
          <a:prstGeom prst="rect">
            <a:avLst/>
          </a:prstGeom>
        </p:spPr>
      </p:pic>
    </p:spTree>
    <p:extLst>
      <p:ext uri="{BB962C8B-B14F-4D97-AF65-F5344CB8AC3E}">
        <p14:creationId xmlns:p14="http://schemas.microsoft.com/office/powerpoint/2010/main" val="381677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2F18D-C9CF-C71C-BA74-DD180768D2E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B5E61E4-3B75-533A-D788-9F04CCC91031}"/>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A5238487-ECF3-3127-9FE6-1D0D84991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80426BB1-7866-4C46-B9AC-26B9D6BBA3B6}"/>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32FB5824-0092-7011-2AEF-000D31ECE1A7}"/>
              </a:ext>
            </a:extLst>
          </p:cNvPr>
          <p:cNvSpPr>
            <a:spLocks noGrp="1"/>
          </p:cNvSpPr>
          <p:nvPr>
            <p:ph type="title"/>
          </p:nvPr>
        </p:nvSpPr>
        <p:spPr/>
        <p:txBody>
          <a:bodyPr/>
          <a:lstStyle/>
          <a:p>
            <a:r>
              <a:rPr lang="en-US" b="1"/>
              <a:t>How do we monitor Therapy?</a:t>
            </a:r>
          </a:p>
        </p:txBody>
      </p:sp>
      <p:sp>
        <p:nvSpPr>
          <p:cNvPr id="3" name="Content Placeholder 2">
            <a:extLst>
              <a:ext uri="{FF2B5EF4-FFF2-40B4-BE49-F238E27FC236}">
                <a16:creationId xmlns:a16="http://schemas.microsoft.com/office/drawing/2014/main" id="{2048D009-2106-7D72-0AC5-0B7430D441F0}"/>
              </a:ext>
            </a:extLst>
          </p:cNvPr>
          <p:cNvSpPr>
            <a:spLocks noGrp="1"/>
          </p:cNvSpPr>
          <p:nvPr>
            <p:ph idx="1"/>
          </p:nvPr>
        </p:nvSpPr>
        <p:spPr>
          <a:xfrm>
            <a:off x="947928" y="1753503"/>
            <a:ext cx="10515600" cy="4351338"/>
          </a:xfrm>
        </p:spPr>
        <p:txBody>
          <a:bodyPr>
            <a:normAutofit lnSpcReduction="10000"/>
          </a:bodyPr>
          <a:lstStyle/>
          <a:p>
            <a:pPr>
              <a:buFont typeface="Wingdings" panose="05000000000000000000" pitchFamily="2" charset="2"/>
              <a:buChar char="§"/>
            </a:pPr>
            <a:r>
              <a:rPr lang="en-US"/>
              <a:t>Medicare Part A Residents monitor will occur at the end of the Medicare Stay</a:t>
            </a:r>
          </a:p>
          <a:p>
            <a:pPr lvl="1">
              <a:buFont typeface="Wingdings" panose="05000000000000000000" pitchFamily="2" charset="2"/>
              <a:buChar char="§"/>
            </a:pPr>
            <a:r>
              <a:rPr lang="en-US"/>
              <a:t>O0425 Total therapy Days and Minutes of the entire Part A stay are captured here</a:t>
            </a:r>
          </a:p>
          <a:p>
            <a:pPr lvl="1">
              <a:buFont typeface="Wingdings" panose="05000000000000000000" pitchFamily="2" charset="2"/>
              <a:buChar char="§"/>
            </a:pPr>
            <a:r>
              <a:rPr lang="en-US"/>
              <a:t>O0430 Distinct Calendar days of Part Therapy – this will be used to track the % of group and concurrent to monitor over the 25% threshold</a:t>
            </a:r>
          </a:p>
          <a:p>
            <a:pPr>
              <a:buFont typeface="Wingdings" panose="05000000000000000000" pitchFamily="2" charset="2"/>
              <a:buChar char="§"/>
            </a:pPr>
            <a:r>
              <a:rPr lang="en-US"/>
              <a:t>All residents, regardless of payor will use a new therapy question added 10/1/25</a:t>
            </a:r>
          </a:p>
          <a:p>
            <a:pPr>
              <a:buFont typeface="Wingdings" panose="05000000000000000000" pitchFamily="2" charset="2"/>
              <a:buChar char="§"/>
            </a:pPr>
            <a:r>
              <a:rPr lang="en-US"/>
              <a:t>O0400 has been retired</a:t>
            </a:r>
          </a:p>
          <a:p>
            <a:pPr>
              <a:buFont typeface="Wingdings" panose="05000000000000000000" pitchFamily="2" charset="2"/>
              <a:buChar char="§"/>
            </a:pPr>
            <a:r>
              <a:rPr lang="en-US"/>
              <a:t>For ALL OTHER residents, the details about therapy will not be on the MDS </a:t>
            </a:r>
            <a:r>
              <a:rPr lang="en-US" b="1"/>
              <a:t>at all </a:t>
            </a:r>
            <a:r>
              <a:rPr lang="en-US"/>
              <a:t>. . . </a:t>
            </a:r>
          </a:p>
        </p:txBody>
      </p:sp>
      <p:pic>
        <p:nvPicPr>
          <p:cNvPr id="1026" name="Picture 2">
            <a:extLst>
              <a:ext uri="{FF2B5EF4-FFF2-40B4-BE49-F238E27FC236}">
                <a16:creationId xmlns:a16="http://schemas.microsoft.com/office/drawing/2014/main" id="{E36B6038-E1CA-FD92-9C12-EE300B7D8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7136" y="193740"/>
            <a:ext cx="2276153" cy="144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1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3958A-30FB-37C4-A0A0-B30049537E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6D74FE-3318-D91C-A6DE-070490484C5B}"/>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B5033A18-61A0-DB08-40AD-69E9640BF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8F2389D7-8109-C35C-7128-E62730AC1FF9}"/>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18236693-47C3-E777-7FD6-FC8CC503FAB7}"/>
              </a:ext>
            </a:extLst>
          </p:cNvPr>
          <p:cNvSpPr>
            <a:spLocks noGrp="1"/>
          </p:cNvSpPr>
          <p:nvPr>
            <p:ph type="title"/>
          </p:nvPr>
        </p:nvSpPr>
        <p:spPr/>
        <p:txBody>
          <a:bodyPr/>
          <a:lstStyle/>
          <a:p>
            <a:r>
              <a:rPr lang="en-US" b="1"/>
              <a:t>Medicaid Changes over to PDPM</a:t>
            </a:r>
          </a:p>
        </p:txBody>
      </p:sp>
      <p:sp>
        <p:nvSpPr>
          <p:cNvPr id="3" name="Content Placeholder 2">
            <a:extLst>
              <a:ext uri="{FF2B5EF4-FFF2-40B4-BE49-F238E27FC236}">
                <a16:creationId xmlns:a16="http://schemas.microsoft.com/office/drawing/2014/main" id="{81C36F75-4DFB-1012-3E1F-32749840871A}"/>
              </a:ext>
            </a:extLst>
          </p:cNvPr>
          <p:cNvSpPr>
            <a:spLocks noGrp="1"/>
          </p:cNvSpPr>
          <p:nvPr>
            <p:ph idx="1"/>
          </p:nvPr>
        </p:nvSpPr>
        <p:spPr/>
        <p:txBody>
          <a:bodyPr>
            <a:normAutofit fontScale="70000" lnSpcReduction="20000"/>
          </a:bodyPr>
          <a:lstStyle/>
          <a:p>
            <a:r>
              <a:rPr lang="en-US"/>
              <a:t>Varies have existed from state to state over the past few years</a:t>
            </a:r>
          </a:p>
          <a:p>
            <a:pPr lvl="1"/>
            <a:r>
              <a:rPr lang="en-US"/>
              <a:t>RUG</a:t>
            </a:r>
          </a:p>
          <a:p>
            <a:pPr lvl="1"/>
            <a:r>
              <a:rPr lang="en-US"/>
              <a:t>PDPM</a:t>
            </a:r>
          </a:p>
          <a:p>
            <a:pPr lvl="1"/>
            <a:r>
              <a:rPr lang="en-US"/>
              <a:t>Combination</a:t>
            </a:r>
          </a:p>
          <a:p>
            <a:r>
              <a:rPr lang="en-US"/>
              <a:t>The changes with section O will force states to transition to PDPM</a:t>
            </a:r>
          </a:p>
          <a:p>
            <a:r>
              <a:rPr lang="en-US"/>
              <a:t>States can use the PDPM model as a whole or choose components</a:t>
            </a:r>
          </a:p>
          <a:p>
            <a:pPr lvl="1"/>
            <a:r>
              <a:rPr lang="en-US"/>
              <a:t>PT/OT, Speech, Nursing and NTA</a:t>
            </a:r>
          </a:p>
          <a:p>
            <a:pPr lvl="1"/>
            <a:r>
              <a:rPr lang="en-US"/>
              <a:t>Nursing Only</a:t>
            </a:r>
          </a:p>
          <a:p>
            <a:pPr lvl="1"/>
            <a:r>
              <a:rPr lang="en-US"/>
              <a:t>Nursing and NTA</a:t>
            </a:r>
          </a:p>
          <a:p>
            <a:endParaRPr lang="en-US"/>
          </a:p>
          <a:p>
            <a:r>
              <a:rPr lang="en-US"/>
              <a:t>What does this mean for therapy?</a:t>
            </a:r>
          </a:p>
          <a:p>
            <a:pPr lvl="1"/>
            <a:r>
              <a:rPr lang="en-US"/>
              <a:t>Federal regulations in place that require SNF’s to ensure residents attain and maintain their highest level of function</a:t>
            </a:r>
          </a:p>
          <a:p>
            <a:pPr lvl="1"/>
            <a:r>
              <a:rPr lang="en-US"/>
              <a:t>Therapy departments have to monitor and assess</a:t>
            </a:r>
          </a:p>
          <a:p>
            <a:pPr lvl="1"/>
            <a:r>
              <a:rPr lang="en-US"/>
              <a:t>Purpose and importance of therapy for the long-term care residents will not change</a:t>
            </a:r>
          </a:p>
          <a:p>
            <a:endParaRPr lang="en-US"/>
          </a:p>
        </p:txBody>
      </p:sp>
      <p:pic>
        <p:nvPicPr>
          <p:cNvPr id="4098" name="Picture 2" descr="CMS releases Medicaid scorecard | SDAHO">
            <a:extLst>
              <a:ext uri="{FF2B5EF4-FFF2-40B4-BE49-F238E27FC236}">
                <a16:creationId xmlns:a16="http://schemas.microsoft.com/office/drawing/2014/main" id="{760FA0B8-BD7C-1DCD-62E4-A5AA87B47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820" y="15636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11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BB322-DB42-7DF5-6CB7-FAA6B5AA4BB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3816344-C702-7D96-71D4-AB5B2487ED49}"/>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B30E8D0C-0C65-704B-A97E-540D28BFC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928EADE-32FF-C66A-05EF-AC54EABB385D}"/>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581008C8-7D20-A713-A420-3C8211AB1F27}"/>
              </a:ext>
            </a:extLst>
          </p:cNvPr>
          <p:cNvSpPr>
            <a:spLocks noGrp="1"/>
          </p:cNvSpPr>
          <p:nvPr>
            <p:ph type="title"/>
          </p:nvPr>
        </p:nvSpPr>
        <p:spPr/>
        <p:txBody>
          <a:bodyPr/>
          <a:lstStyle/>
          <a:p>
            <a:r>
              <a:rPr lang="en-US" b="1"/>
              <a:t>Section X:  Correction Requests</a:t>
            </a:r>
          </a:p>
        </p:txBody>
      </p:sp>
      <p:sp>
        <p:nvSpPr>
          <p:cNvPr id="3" name="Content Placeholder 2">
            <a:extLst>
              <a:ext uri="{FF2B5EF4-FFF2-40B4-BE49-F238E27FC236}">
                <a16:creationId xmlns:a16="http://schemas.microsoft.com/office/drawing/2014/main" id="{9B280B5B-CB18-32B9-5849-0319ACE55452}"/>
              </a:ext>
            </a:extLst>
          </p:cNvPr>
          <p:cNvSpPr>
            <a:spLocks noGrp="1"/>
          </p:cNvSpPr>
          <p:nvPr>
            <p:ph idx="1"/>
          </p:nvPr>
        </p:nvSpPr>
        <p:spPr>
          <a:xfrm>
            <a:off x="838200" y="2506662"/>
            <a:ext cx="10515600" cy="4351338"/>
          </a:xfrm>
        </p:spPr>
        <p:txBody>
          <a:bodyPr/>
          <a:lstStyle/>
          <a:p>
            <a:r>
              <a:rPr lang="en-US"/>
              <a:t>X0310 Gender – changed to Sex</a:t>
            </a:r>
          </a:p>
        </p:txBody>
      </p:sp>
      <p:pic>
        <p:nvPicPr>
          <p:cNvPr id="6" name="Picture 5">
            <a:extLst>
              <a:ext uri="{FF2B5EF4-FFF2-40B4-BE49-F238E27FC236}">
                <a16:creationId xmlns:a16="http://schemas.microsoft.com/office/drawing/2014/main" id="{5F940546-C876-4139-9AC8-46F7677D1B42}"/>
              </a:ext>
            </a:extLst>
          </p:cNvPr>
          <p:cNvPicPr>
            <a:picLocks noChangeAspect="1"/>
          </p:cNvPicPr>
          <p:nvPr/>
        </p:nvPicPr>
        <p:blipFill>
          <a:blip r:embed="rId3"/>
          <a:stretch>
            <a:fillRect/>
          </a:stretch>
        </p:blipFill>
        <p:spPr>
          <a:xfrm>
            <a:off x="2680811" y="3429000"/>
            <a:ext cx="6830378" cy="743054"/>
          </a:xfrm>
          <a:prstGeom prst="rect">
            <a:avLst/>
          </a:prstGeom>
        </p:spPr>
      </p:pic>
    </p:spTree>
    <p:extLst>
      <p:ext uri="{BB962C8B-B14F-4D97-AF65-F5344CB8AC3E}">
        <p14:creationId xmlns:p14="http://schemas.microsoft.com/office/powerpoint/2010/main" val="297413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t="-9000" b="-9000"/>
          </a:stretch>
        </a:blipFill>
        <a:effectLst/>
      </p:bgPr>
    </p:bg>
    <p:spTree>
      <p:nvGrpSpPr>
        <p:cNvPr id="1" name="">
          <a:extLst>
            <a:ext uri="{FF2B5EF4-FFF2-40B4-BE49-F238E27FC236}">
              <a16:creationId xmlns:a16="http://schemas.microsoft.com/office/drawing/2014/main" id="{BB29BF54-B1AF-8B90-92B4-80B884FC20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24AC2AB-5436-97E2-A1EF-D903CE3798B1}"/>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6A1AD4A7-2CE6-E1EF-4EE3-E591269AC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B199C20D-C7CC-C843-AAFC-2C581C6B539A}"/>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Tree>
    <p:extLst>
      <p:ext uri="{BB962C8B-B14F-4D97-AF65-F5344CB8AC3E}">
        <p14:creationId xmlns:p14="http://schemas.microsoft.com/office/powerpoint/2010/main" val="307558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9A349-CE57-2C89-2708-3AE933929F3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F1F6F45-ACD0-071C-55B9-B64E19DB88F8}"/>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8E5B8ED6-6673-21FA-B10E-AD61490AF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7E4126EE-857E-9EE6-4E19-9AD9906E4A52}"/>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pic>
        <p:nvPicPr>
          <p:cNvPr id="5" name="Picture 4" descr="Student Satisfaction Survey GIFs - Find ...">
            <a:extLst>
              <a:ext uri="{FF2B5EF4-FFF2-40B4-BE49-F238E27FC236}">
                <a16:creationId xmlns:a16="http://schemas.microsoft.com/office/drawing/2014/main" id="{075C7AE0-0A63-AA03-C9CF-6FD17CF2AE94}"/>
              </a:ext>
            </a:extLst>
          </p:cNvPr>
          <p:cNvPicPr>
            <a:picLocks noChangeAspect="1"/>
          </p:cNvPicPr>
          <p:nvPr/>
        </p:nvPicPr>
        <p:blipFill>
          <a:blip r:embed="rId4"/>
          <a:stretch>
            <a:fillRect/>
          </a:stretch>
        </p:blipFill>
        <p:spPr>
          <a:xfrm>
            <a:off x="2320236" y="1773123"/>
            <a:ext cx="8020452" cy="2999232"/>
          </a:xfrm>
          <a:prstGeom prst="rect">
            <a:avLst/>
          </a:prstGeom>
        </p:spPr>
      </p:pic>
    </p:spTree>
    <p:extLst>
      <p:ext uri="{BB962C8B-B14F-4D97-AF65-F5344CB8AC3E}">
        <p14:creationId xmlns:p14="http://schemas.microsoft.com/office/powerpoint/2010/main" val="53115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C0822-3144-7C70-73A2-D6D0A9BB280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89AC4F-A2ED-9A0A-368E-0F476031B4F2}"/>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D0EA9D19-4395-4BDE-49AA-9DCCE0917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6F340805-7380-D367-889F-BAD33A0B7F45}"/>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00443812-0630-EB9F-4DE0-14A4EC6DE15C}"/>
              </a:ext>
            </a:extLst>
          </p:cNvPr>
          <p:cNvSpPr>
            <a:spLocks noGrp="1"/>
          </p:cNvSpPr>
          <p:nvPr>
            <p:ph type="title"/>
          </p:nvPr>
        </p:nvSpPr>
        <p:spPr/>
        <p:txBody>
          <a:bodyPr/>
          <a:lstStyle/>
          <a:p>
            <a:r>
              <a:rPr lang="en-US"/>
              <a:t>SNF Quality Reporting Program</a:t>
            </a:r>
          </a:p>
        </p:txBody>
      </p:sp>
      <p:sp>
        <p:nvSpPr>
          <p:cNvPr id="3" name="Content Placeholder 2">
            <a:extLst>
              <a:ext uri="{FF2B5EF4-FFF2-40B4-BE49-F238E27FC236}">
                <a16:creationId xmlns:a16="http://schemas.microsoft.com/office/drawing/2014/main" id="{C4003D51-3A41-4EB8-9B51-814E4CA413E9}"/>
              </a:ext>
            </a:extLst>
          </p:cNvPr>
          <p:cNvSpPr>
            <a:spLocks noGrp="1"/>
          </p:cNvSpPr>
          <p:nvPr>
            <p:ph idx="1"/>
          </p:nvPr>
        </p:nvSpPr>
        <p:spPr>
          <a:xfrm>
            <a:off x="62942" y="1563672"/>
            <a:ext cx="12066115" cy="4351338"/>
          </a:xfrm>
        </p:spPr>
        <p:txBody>
          <a:bodyPr vert="horz" lIns="91440" tIns="45720" rIns="91440" bIns="45720" rtlCol="0" anchor="t">
            <a:normAutofit/>
          </a:bodyPr>
          <a:lstStyle/>
          <a:p>
            <a:r>
              <a:rPr lang="en-US"/>
              <a:t>4 SDOH removal starting on or after October 2025 and will affect FY 2027 QRP</a:t>
            </a:r>
          </a:p>
          <a:p>
            <a:pPr lvl="1"/>
            <a:r>
              <a:rPr lang="en-US"/>
              <a:t>Living situation </a:t>
            </a:r>
            <a:endParaRPr lang="en-US">
              <a:ea typeface="Calibri"/>
              <a:cs typeface="Calibri"/>
            </a:endParaRPr>
          </a:p>
          <a:p>
            <a:pPr lvl="1"/>
            <a:r>
              <a:rPr lang="en-US"/>
              <a:t>Two food items</a:t>
            </a:r>
            <a:endParaRPr lang="en-US">
              <a:ea typeface="Calibri"/>
              <a:cs typeface="Calibri"/>
            </a:endParaRPr>
          </a:p>
          <a:p>
            <a:pPr lvl="2"/>
            <a:r>
              <a:rPr lang="en-US"/>
              <a:t>Within the Past 12 months, you worried that your food would run out before you got to buy more</a:t>
            </a:r>
            <a:endParaRPr lang="en-US">
              <a:ea typeface="Calibri"/>
              <a:cs typeface="Calibri"/>
            </a:endParaRPr>
          </a:p>
          <a:p>
            <a:pPr lvl="2"/>
            <a:r>
              <a:rPr lang="en-US"/>
              <a:t>Withing the Past 12 months, the food you bought just didn’t last and you didn’t have money to get more </a:t>
            </a:r>
            <a:endParaRPr lang="en-US">
              <a:ea typeface="Calibri"/>
              <a:cs typeface="Calibri"/>
            </a:endParaRPr>
          </a:p>
          <a:p>
            <a:pPr lvl="1"/>
            <a:r>
              <a:rPr lang="en-US"/>
              <a:t>Utilities </a:t>
            </a:r>
            <a:endParaRPr lang="en-US">
              <a:ea typeface="Calibri"/>
              <a:cs typeface="Calibri"/>
            </a:endParaRPr>
          </a:p>
          <a:p>
            <a:pPr lvl="1"/>
            <a:r>
              <a:rPr lang="en-US"/>
              <a:t>Estimated to reduce burden by ~31,791 hours annually = 2.08 hours/SNF</a:t>
            </a:r>
            <a:endParaRPr lang="en-US">
              <a:ea typeface="Calibri"/>
              <a:cs typeface="Calibri"/>
            </a:endParaRPr>
          </a:p>
          <a:p>
            <a:pPr marL="0" indent="0">
              <a:buNone/>
            </a:pPr>
            <a:endParaRPr lang="en-US">
              <a:ea typeface="Calibri"/>
              <a:cs typeface="Calibri"/>
            </a:endParaRPr>
          </a:p>
          <a:p>
            <a:r>
              <a:rPr lang="en-US">
                <a:ea typeface="Calibri"/>
                <a:cs typeface="Calibri"/>
              </a:rPr>
              <a:t>Transportation</a:t>
            </a:r>
          </a:p>
          <a:p>
            <a:pPr lvl="1"/>
            <a:r>
              <a:rPr lang="en-US">
                <a:ea typeface="Calibri"/>
                <a:cs typeface="Calibri"/>
              </a:rPr>
              <a:t>Renumbered to A1255 instead of A1250</a:t>
            </a:r>
          </a:p>
          <a:p>
            <a:pPr lvl="1"/>
            <a:endParaRPr lang="en-US"/>
          </a:p>
        </p:txBody>
      </p:sp>
      <p:pic>
        <p:nvPicPr>
          <p:cNvPr id="5" name="Picture 4" descr="CMS Updates Skilled Nursing QRP, VBP ...">
            <a:extLst>
              <a:ext uri="{FF2B5EF4-FFF2-40B4-BE49-F238E27FC236}">
                <a16:creationId xmlns:a16="http://schemas.microsoft.com/office/drawing/2014/main" id="{0DE2E149-2AA7-8D4D-4FF6-4B96E17A3D8F}"/>
              </a:ext>
            </a:extLst>
          </p:cNvPr>
          <p:cNvPicPr>
            <a:picLocks noChangeAspect="1"/>
          </p:cNvPicPr>
          <p:nvPr/>
        </p:nvPicPr>
        <p:blipFill>
          <a:blip r:embed="rId4"/>
          <a:stretch>
            <a:fillRect/>
          </a:stretch>
        </p:blipFill>
        <p:spPr>
          <a:xfrm>
            <a:off x="10527305" y="175925"/>
            <a:ext cx="1373896" cy="850824"/>
          </a:xfrm>
          <a:prstGeom prst="rect">
            <a:avLst/>
          </a:prstGeom>
        </p:spPr>
      </p:pic>
    </p:spTree>
    <p:extLst>
      <p:ext uri="{BB962C8B-B14F-4D97-AF65-F5344CB8AC3E}">
        <p14:creationId xmlns:p14="http://schemas.microsoft.com/office/powerpoint/2010/main" val="45241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2BFEB-7C40-9E8D-69E4-C70F1A3942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11397A-928F-0D1C-DAA4-2FA7CCA14A9E}"/>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A427C570-9AEC-912F-4792-2B4FF2136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1A7AB1DF-0C47-5B05-4CFE-8BD063D46D44}"/>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C66C8971-CD21-9002-16EB-D1D83DBD5E18}"/>
              </a:ext>
            </a:extLst>
          </p:cNvPr>
          <p:cNvSpPr>
            <a:spLocks noGrp="1"/>
          </p:cNvSpPr>
          <p:nvPr>
            <p:ph type="title"/>
          </p:nvPr>
        </p:nvSpPr>
        <p:spPr/>
        <p:txBody>
          <a:bodyPr/>
          <a:lstStyle/>
          <a:p>
            <a:r>
              <a:rPr lang="en-US"/>
              <a:t>SNF Quality Reporting Program</a:t>
            </a:r>
          </a:p>
        </p:txBody>
      </p:sp>
      <p:sp>
        <p:nvSpPr>
          <p:cNvPr id="3" name="Content Placeholder 2">
            <a:extLst>
              <a:ext uri="{FF2B5EF4-FFF2-40B4-BE49-F238E27FC236}">
                <a16:creationId xmlns:a16="http://schemas.microsoft.com/office/drawing/2014/main" id="{BAA2F7E5-1EAA-0192-B34D-111CA2305355}"/>
              </a:ext>
            </a:extLst>
          </p:cNvPr>
          <p:cNvSpPr>
            <a:spLocks noGrp="1"/>
          </p:cNvSpPr>
          <p:nvPr>
            <p:ph idx="1"/>
          </p:nvPr>
        </p:nvSpPr>
        <p:spPr>
          <a:xfrm>
            <a:off x="366776" y="2087106"/>
            <a:ext cx="11257280" cy="4351338"/>
          </a:xfrm>
        </p:spPr>
        <p:txBody>
          <a:bodyPr vert="horz" lIns="91440" tIns="45720" rIns="91440" bIns="45720" rtlCol="0" anchor="t">
            <a:normAutofit/>
          </a:bodyPr>
          <a:lstStyle/>
          <a:p>
            <a:pPr marL="0" indent="0">
              <a:buNone/>
            </a:pPr>
            <a:r>
              <a:rPr lang="en-US"/>
              <a:t>Amendments to the Reconsideration Policy and Process </a:t>
            </a:r>
            <a:endParaRPr lang="en-US">
              <a:ea typeface="Calibri" panose="020F0502020204030204"/>
              <a:cs typeface="Calibri" panose="020F0502020204030204"/>
            </a:endParaRPr>
          </a:p>
          <a:p>
            <a:r>
              <a:rPr lang="en-US"/>
              <a:t>This would allow SNFs to request an extension to file a request for reconsideration</a:t>
            </a:r>
            <a:endParaRPr lang="en-US">
              <a:ea typeface="Calibri"/>
              <a:cs typeface="Calibri"/>
            </a:endParaRPr>
          </a:p>
          <a:p>
            <a:pPr lvl="1"/>
            <a:r>
              <a:rPr lang="en-US"/>
              <a:t>A reconsideration of a non-compliance determination if they had an extraordinary circumstance </a:t>
            </a:r>
            <a:endParaRPr lang="en-US">
              <a:ea typeface="Calibri"/>
              <a:cs typeface="Calibri"/>
            </a:endParaRPr>
          </a:p>
          <a:p>
            <a:pPr lvl="2"/>
            <a:r>
              <a:rPr lang="en-US"/>
              <a:t>CMS will notify the community via email with its final decision</a:t>
            </a:r>
            <a:endParaRPr lang="en-US">
              <a:ea typeface="Calibri"/>
              <a:cs typeface="Calibri"/>
            </a:endParaRPr>
          </a:p>
          <a:p>
            <a:pPr lvl="1"/>
            <a:r>
              <a:rPr lang="en-US"/>
              <a:t>CMS’ modification to its reconsideration policy is to provide timely request for reconsideration and will reverse any initial finding ONLY if CMS determines the SNF is in full compliance with QRP for that applicable year. </a:t>
            </a:r>
          </a:p>
          <a:p>
            <a:pPr lvl="1"/>
            <a:r>
              <a:rPr lang="en-US">
                <a:ea typeface="Calibri"/>
                <a:cs typeface="Calibri"/>
                <a:hlinkClick r:id="rId4"/>
              </a:rPr>
              <a:t>SNFQRPReconsiderations@cms.hhs.gov</a:t>
            </a:r>
            <a:r>
              <a:rPr lang="en-US">
                <a:ea typeface="Calibri"/>
                <a:cs typeface="Calibri"/>
              </a:rPr>
              <a:t> </a:t>
            </a:r>
          </a:p>
          <a:p>
            <a:endParaRPr lang="en-US">
              <a:ea typeface="Calibri"/>
              <a:cs typeface="Calibri"/>
            </a:endParaRPr>
          </a:p>
        </p:txBody>
      </p:sp>
    </p:spTree>
    <p:extLst>
      <p:ext uri="{BB962C8B-B14F-4D97-AF65-F5344CB8AC3E}">
        <p14:creationId xmlns:p14="http://schemas.microsoft.com/office/powerpoint/2010/main" val="4166113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FD778-A304-408A-16D3-90D75E9E0C4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6C0EE5-94DB-8737-E5F0-155D95923D14}"/>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75D5C206-FDA2-950F-C74C-8553BE42E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EEBD38DB-5B6C-3001-AE67-30047152D11F}"/>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5" name="Title 4">
            <a:extLst>
              <a:ext uri="{FF2B5EF4-FFF2-40B4-BE49-F238E27FC236}">
                <a16:creationId xmlns:a16="http://schemas.microsoft.com/office/drawing/2014/main" id="{3F50F60F-6A9D-FE78-3D50-1396344F8E90}"/>
              </a:ext>
            </a:extLst>
          </p:cNvPr>
          <p:cNvSpPr>
            <a:spLocks noGrp="1"/>
          </p:cNvSpPr>
          <p:nvPr>
            <p:ph type="title"/>
          </p:nvPr>
        </p:nvSpPr>
        <p:spPr>
          <a:xfrm>
            <a:off x="838200" y="365125"/>
            <a:ext cx="10829544" cy="1325563"/>
          </a:xfrm>
        </p:spPr>
        <p:txBody>
          <a:bodyPr/>
          <a:lstStyle/>
          <a:p>
            <a:r>
              <a:rPr lang="en-US"/>
              <a:t>Request for QRP Reconsideration must include:</a:t>
            </a:r>
          </a:p>
        </p:txBody>
      </p:sp>
      <p:pic>
        <p:nvPicPr>
          <p:cNvPr id="3" name="Content Placeholder 2">
            <a:extLst>
              <a:ext uri="{FF2B5EF4-FFF2-40B4-BE49-F238E27FC236}">
                <a16:creationId xmlns:a16="http://schemas.microsoft.com/office/drawing/2014/main" id="{76121953-74EC-0FAB-F631-24D170C4F19B}"/>
              </a:ext>
            </a:extLst>
          </p:cNvPr>
          <p:cNvPicPr>
            <a:picLocks noGrp="1" noChangeAspect="1"/>
          </p:cNvPicPr>
          <p:nvPr>
            <p:ph idx="1"/>
          </p:nvPr>
        </p:nvPicPr>
        <p:blipFill>
          <a:blip r:embed="rId4"/>
          <a:stretch>
            <a:fillRect/>
          </a:stretch>
        </p:blipFill>
        <p:spPr>
          <a:xfrm>
            <a:off x="2281188" y="1789880"/>
            <a:ext cx="7151569" cy="4093523"/>
          </a:xfrm>
          <a:prstGeom prst="rect">
            <a:avLst/>
          </a:prstGeom>
        </p:spPr>
      </p:pic>
    </p:spTree>
    <p:extLst>
      <p:ext uri="{BB962C8B-B14F-4D97-AF65-F5344CB8AC3E}">
        <p14:creationId xmlns:p14="http://schemas.microsoft.com/office/powerpoint/2010/main" val="255440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77DD0-BEE4-D6B1-546F-14667B14FE1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AD1C32D-A03A-28D9-3265-4B2636C5C10E}"/>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905D57ED-DC41-BB99-3E06-81DBBA60D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C4A53843-94B3-D109-2A43-10291B6FDC44}"/>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7E41B2B3-60D4-8208-3E9A-C0F9F4D3D693}"/>
              </a:ext>
            </a:extLst>
          </p:cNvPr>
          <p:cNvSpPr>
            <a:spLocks noGrp="1"/>
          </p:cNvSpPr>
          <p:nvPr>
            <p:ph type="title"/>
          </p:nvPr>
        </p:nvSpPr>
        <p:spPr>
          <a:xfrm>
            <a:off x="1662544" y="254394"/>
            <a:ext cx="10515600" cy="1325563"/>
          </a:xfrm>
        </p:spPr>
        <p:txBody>
          <a:bodyPr/>
          <a:lstStyle/>
          <a:p>
            <a:r>
              <a:rPr lang="en-US"/>
              <a:t>SNF VBP – Health Equity Adjustment</a:t>
            </a:r>
          </a:p>
        </p:txBody>
      </p:sp>
      <p:sp>
        <p:nvSpPr>
          <p:cNvPr id="3" name="Content Placeholder 2">
            <a:extLst>
              <a:ext uri="{FF2B5EF4-FFF2-40B4-BE49-F238E27FC236}">
                <a16:creationId xmlns:a16="http://schemas.microsoft.com/office/drawing/2014/main" id="{ABB96230-508F-91F9-9C5F-73435F092CC2}"/>
              </a:ext>
            </a:extLst>
          </p:cNvPr>
          <p:cNvSpPr>
            <a:spLocks noGrp="1"/>
          </p:cNvSpPr>
          <p:nvPr>
            <p:ph idx="1"/>
          </p:nvPr>
        </p:nvSpPr>
        <p:spPr>
          <a:xfrm>
            <a:off x="6640926" y="1753502"/>
            <a:ext cx="4907945" cy="4688673"/>
          </a:xfrm>
        </p:spPr>
        <p:txBody>
          <a:bodyPr vert="horz" lIns="91440" tIns="45720" rIns="91440" bIns="45720" rtlCol="0" anchor="t">
            <a:normAutofit/>
          </a:bodyPr>
          <a:lstStyle/>
          <a:p>
            <a:r>
              <a:rPr lang="en-US"/>
              <a:t>CMS plans to remove the health equity adjustment so that SNFs can have a clear understanding of the VBP programs incentives </a:t>
            </a:r>
          </a:p>
          <a:p>
            <a:r>
              <a:rPr lang="en-US"/>
              <a:t>CMS plans to maintain the 60% payback percentage- Yes Medicare keeps 40%!</a:t>
            </a:r>
          </a:p>
          <a:p>
            <a:pPr lvl="1"/>
            <a:r>
              <a:rPr lang="en-US"/>
              <a:t>Approximately $312.53 million to re-distribute</a:t>
            </a:r>
          </a:p>
          <a:p>
            <a:endParaRPr lang="en-US"/>
          </a:p>
        </p:txBody>
      </p:sp>
      <p:pic>
        <p:nvPicPr>
          <p:cNvPr id="8" name="Picture 7" descr="CMS Unveils Major Expansion of Value ...">
            <a:extLst>
              <a:ext uri="{FF2B5EF4-FFF2-40B4-BE49-F238E27FC236}">
                <a16:creationId xmlns:a16="http://schemas.microsoft.com/office/drawing/2014/main" id="{3C8DCB1C-8600-F5BC-AF54-AAA296FC491F}"/>
              </a:ext>
            </a:extLst>
          </p:cNvPr>
          <p:cNvPicPr>
            <a:picLocks noChangeAspect="1"/>
          </p:cNvPicPr>
          <p:nvPr/>
        </p:nvPicPr>
        <p:blipFill>
          <a:blip r:embed="rId4"/>
          <a:stretch>
            <a:fillRect/>
          </a:stretch>
        </p:blipFill>
        <p:spPr>
          <a:xfrm>
            <a:off x="568038" y="2148351"/>
            <a:ext cx="4983037" cy="3136514"/>
          </a:xfrm>
          <a:prstGeom prst="rect">
            <a:avLst/>
          </a:prstGeom>
        </p:spPr>
      </p:pic>
    </p:spTree>
    <p:extLst>
      <p:ext uri="{BB962C8B-B14F-4D97-AF65-F5344CB8AC3E}">
        <p14:creationId xmlns:p14="http://schemas.microsoft.com/office/powerpoint/2010/main" val="1846535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0A899-09F2-131B-0D11-8DA0AFCC348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24B99FE-DB4B-96DC-7289-1107CF65ADE2}"/>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DF0EB137-5C18-B9FE-4B53-54D854FB4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D488EBF0-243A-F734-CB58-BB96300223E3}"/>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pic>
        <p:nvPicPr>
          <p:cNvPr id="8" name="Content Placeholder 7">
            <a:extLst>
              <a:ext uri="{FF2B5EF4-FFF2-40B4-BE49-F238E27FC236}">
                <a16:creationId xmlns:a16="http://schemas.microsoft.com/office/drawing/2014/main" id="{10293A09-9FDB-2A20-E97A-E53B86CC5B9A}"/>
              </a:ext>
            </a:extLst>
          </p:cNvPr>
          <p:cNvPicPr>
            <a:picLocks noGrp="1" noChangeAspect="1"/>
          </p:cNvPicPr>
          <p:nvPr>
            <p:ph idx="1"/>
          </p:nvPr>
        </p:nvPicPr>
        <p:blipFill>
          <a:blip r:embed="rId4"/>
          <a:stretch>
            <a:fillRect/>
          </a:stretch>
        </p:blipFill>
        <p:spPr>
          <a:xfrm>
            <a:off x="1473382" y="125536"/>
            <a:ext cx="8889818" cy="6072063"/>
          </a:xfrm>
          <a:prstGeom prst="rect">
            <a:avLst/>
          </a:prstGeom>
        </p:spPr>
      </p:pic>
      <p:sp>
        <p:nvSpPr>
          <p:cNvPr id="3" name="Star: 5 Points 2">
            <a:extLst>
              <a:ext uri="{FF2B5EF4-FFF2-40B4-BE49-F238E27FC236}">
                <a16:creationId xmlns:a16="http://schemas.microsoft.com/office/drawing/2014/main" id="{03C46FB5-E658-D0B2-A17B-0688AEAC8C14}"/>
              </a:ext>
            </a:extLst>
          </p:cNvPr>
          <p:cNvSpPr/>
          <p:nvPr/>
        </p:nvSpPr>
        <p:spPr>
          <a:xfrm>
            <a:off x="1302307" y="2363064"/>
            <a:ext cx="342150" cy="34613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09C91DD4-7136-4F47-D50B-5D2883611EE9}"/>
              </a:ext>
            </a:extLst>
          </p:cNvPr>
          <p:cNvSpPr/>
          <p:nvPr/>
        </p:nvSpPr>
        <p:spPr>
          <a:xfrm>
            <a:off x="1302307" y="2903979"/>
            <a:ext cx="342150" cy="34613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6940D25A-37ED-7F65-32A4-DA83C7CB121C}"/>
              </a:ext>
            </a:extLst>
          </p:cNvPr>
          <p:cNvSpPr/>
          <p:nvPr/>
        </p:nvSpPr>
        <p:spPr>
          <a:xfrm>
            <a:off x="1302307" y="3331378"/>
            <a:ext cx="342150" cy="34613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516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114A1-2CD2-853D-DFB3-BD0A70AE9B0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B9330C-0BE9-2D47-C9A7-865AC4034C02}"/>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7B9DF978-4B92-F543-F219-37CAB25F5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895770D0-4838-C0DC-2388-0A7B692E81F7}"/>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FBE8F552-C886-94B0-FFE3-71616E8911BC}"/>
              </a:ext>
            </a:extLst>
          </p:cNvPr>
          <p:cNvSpPr>
            <a:spLocks noGrp="1"/>
          </p:cNvSpPr>
          <p:nvPr>
            <p:ph type="title"/>
          </p:nvPr>
        </p:nvSpPr>
        <p:spPr>
          <a:xfrm>
            <a:off x="1122217" y="18255"/>
            <a:ext cx="10515600" cy="1325563"/>
          </a:xfrm>
        </p:spPr>
        <p:txBody>
          <a:bodyPr/>
          <a:lstStyle/>
          <a:p>
            <a:r>
              <a:rPr lang="en-US"/>
              <a:t>SNF Value-Based Purchasing Program</a:t>
            </a:r>
          </a:p>
        </p:txBody>
      </p:sp>
      <p:sp>
        <p:nvSpPr>
          <p:cNvPr id="3" name="Content Placeholder 2">
            <a:extLst>
              <a:ext uri="{FF2B5EF4-FFF2-40B4-BE49-F238E27FC236}">
                <a16:creationId xmlns:a16="http://schemas.microsoft.com/office/drawing/2014/main" id="{A9CFD533-6E24-3DFF-5303-12F668960B3A}"/>
              </a:ext>
            </a:extLst>
          </p:cNvPr>
          <p:cNvSpPr>
            <a:spLocks noGrp="1"/>
          </p:cNvSpPr>
          <p:nvPr>
            <p:ph idx="1"/>
          </p:nvPr>
        </p:nvSpPr>
        <p:spPr>
          <a:xfrm>
            <a:off x="838200" y="1543911"/>
            <a:ext cx="10515600" cy="5314089"/>
          </a:xfrm>
        </p:spPr>
        <p:txBody>
          <a:bodyPr>
            <a:normAutofit/>
          </a:bodyPr>
          <a:lstStyle/>
          <a:p>
            <a:r>
              <a:rPr lang="en-US"/>
              <a:t>New Reconsideration process to ensure accurate performance scores</a:t>
            </a:r>
          </a:p>
          <a:p>
            <a:pPr lvl="1"/>
            <a:r>
              <a:rPr lang="en-US" sz="2800"/>
              <a:t>Opportunity for a review and correction request if you are not satisfied with CMS decision prior to publication</a:t>
            </a:r>
          </a:p>
          <a:p>
            <a:pPr lvl="2"/>
            <a:r>
              <a:rPr lang="en-US" sz="2800"/>
              <a:t>15 calendar days to submit reconsideration request-starting the day </a:t>
            </a:r>
            <a:r>
              <a:rPr lang="en-US" sz="2800" b="1"/>
              <a:t>after</a:t>
            </a:r>
            <a:r>
              <a:rPr lang="en-US" sz="2800"/>
              <a:t> the date CMS issues a decision via e-mail</a:t>
            </a:r>
          </a:p>
          <a:p>
            <a:pPr lvl="2"/>
            <a:r>
              <a:rPr lang="en-US" sz="2800"/>
              <a:t>Response is via e-mail to </a:t>
            </a:r>
            <a:r>
              <a:rPr lang="en-US" sz="2800">
                <a:hlinkClick r:id="rId4"/>
              </a:rPr>
              <a:t>SNFVBPquestions@cms.hhs.gov</a:t>
            </a:r>
            <a:r>
              <a:rPr lang="en-US" sz="2800"/>
              <a:t> </a:t>
            </a:r>
          </a:p>
          <a:p>
            <a:pPr lvl="2"/>
            <a:endParaRPr lang="en-US"/>
          </a:p>
          <a:p>
            <a:pPr lvl="2"/>
            <a:endParaRPr lang="en-US"/>
          </a:p>
          <a:p>
            <a:pPr lvl="2"/>
            <a:endParaRPr lang="en-US"/>
          </a:p>
          <a:p>
            <a:pPr lvl="2"/>
            <a:endParaRPr lang="en-US"/>
          </a:p>
          <a:p>
            <a:pPr lvl="2"/>
            <a:endParaRPr lang="en-US"/>
          </a:p>
          <a:p>
            <a:pPr lvl="2"/>
            <a:endParaRPr lang="en-US"/>
          </a:p>
          <a:p>
            <a:pPr lvl="2"/>
            <a:endParaRPr lang="en-US"/>
          </a:p>
          <a:p>
            <a:pPr lvl="2"/>
            <a:endParaRPr lang="en-US"/>
          </a:p>
          <a:p>
            <a:pPr marL="0" indent="0">
              <a:buNone/>
            </a:pPr>
            <a:endParaRPr lang="en-US">
              <a:highlight>
                <a:srgbClr val="FFFF00"/>
              </a:highlight>
            </a:endParaRPr>
          </a:p>
          <a:p>
            <a:endParaRPr lang="en-US"/>
          </a:p>
          <a:p>
            <a:endParaRPr lang="en-US"/>
          </a:p>
        </p:txBody>
      </p:sp>
    </p:spTree>
    <p:extLst>
      <p:ext uri="{BB962C8B-B14F-4D97-AF65-F5344CB8AC3E}">
        <p14:creationId xmlns:p14="http://schemas.microsoft.com/office/powerpoint/2010/main" val="3912408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24F56-51A6-549F-96A6-20FCCB97F70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CCCADD-8016-84CF-20D3-3B8C56585FB9}"/>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1832A9E3-8478-6BAF-CEB1-A10CD3318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C24A491C-3121-CBCD-665A-BFE844AC7CE7}"/>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5" name="Title 4">
            <a:extLst>
              <a:ext uri="{FF2B5EF4-FFF2-40B4-BE49-F238E27FC236}">
                <a16:creationId xmlns:a16="http://schemas.microsoft.com/office/drawing/2014/main" id="{38EAA02D-D0EE-2F8C-59CE-52CABE47B7BC}"/>
              </a:ext>
            </a:extLst>
          </p:cNvPr>
          <p:cNvSpPr>
            <a:spLocks noGrp="1"/>
          </p:cNvSpPr>
          <p:nvPr>
            <p:ph type="title"/>
          </p:nvPr>
        </p:nvSpPr>
        <p:spPr>
          <a:xfrm>
            <a:off x="838200" y="365125"/>
            <a:ext cx="10829544" cy="1325563"/>
          </a:xfrm>
        </p:spPr>
        <p:txBody>
          <a:bodyPr/>
          <a:lstStyle/>
          <a:p>
            <a:r>
              <a:rPr lang="en-US"/>
              <a:t>Request for VBP Reconsideration must include:</a:t>
            </a:r>
          </a:p>
        </p:txBody>
      </p:sp>
      <p:pic>
        <p:nvPicPr>
          <p:cNvPr id="8" name="Content Placeholder 7">
            <a:extLst>
              <a:ext uri="{FF2B5EF4-FFF2-40B4-BE49-F238E27FC236}">
                <a16:creationId xmlns:a16="http://schemas.microsoft.com/office/drawing/2014/main" id="{88488F1C-EFAC-D9B8-A1F8-472EF6ED40F8}"/>
              </a:ext>
            </a:extLst>
          </p:cNvPr>
          <p:cNvPicPr>
            <a:picLocks noGrp="1" noChangeAspect="1"/>
          </p:cNvPicPr>
          <p:nvPr>
            <p:ph idx="1"/>
          </p:nvPr>
        </p:nvPicPr>
        <p:blipFill>
          <a:blip r:embed="rId4"/>
          <a:stretch>
            <a:fillRect/>
          </a:stretch>
        </p:blipFill>
        <p:spPr>
          <a:xfrm>
            <a:off x="2521738" y="1717666"/>
            <a:ext cx="6826271" cy="4287575"/>
          </a:xfrm>
          <a:prstGeom prst="rect">
            <a:avLst/>
          </a:prstGeom>
        </p:spPr>
      </p:pic>
    </p:spTree>
    <p:extLst>
      <p:ext uri="{BB962C8B-B14F-4D97-AF65-F5344CB8AC3E}">
        <p14:creationId xmlns:p14="http://schemas.microsoft.com/office/powerpoint/2010/main" val="1421898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EBC70-BB31-B80D-834E-D50FE2E232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7D81A8-3C4E-5E9B-9ACA-EF89CAD3A189}"/>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710F0D8C-E9B7-19EA-7827-05BABD04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BF659FA4-BDCD-0E00-627C-473E6560269E}"/>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pic>
        <p:nvPicPr>
          <p:cNvPr id="1026" name="Picture 2" descr="Poll GIFs | Tenor">
            <a:extLst>
              <a:ext uri="{FF2B5EF4-FFF2-40B4-BE49-F238E27FC236}">
                <a16:creationId xmlns:a16="http://schemas.microsoft.com/office/drawing/2014/main" id="{442E15BF-18AB-5EB8-F11E-0AC72059AC7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49078" y="571492"/>
            <a:ext cx="5399773" cy="539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41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FE876-DCDC-555A-FAA8-132EFE588F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7406C44-121F-EEF8-C1C9-2DD91A717630}"/>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72157BD5-1C24-83C1-BDBE-1CA16AD83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97EFD8C2-92AA-FDE4-7EDD-B0225EBA926A}"/>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BA4F9018-D4F7-157E-9C29-48079C88566A}"/>
              </a:ext>
            </a:extLst>
          </p:cNvPr>
          <p:cNvSpPr>
            <a:spLocks noGrp="1"/>
          </p:cNvSpPr>
          <p:nvPr>
            <p:ph type="title"/>
          </p:nvPr>
        </p:nvSpPr>
        <p:spPr>
          <a:xfrm>
            <a:off x="789432" y="-128349"/>
            <a:ext cx="10515600" cy="1325563"/>
          </a:xfrm>
        </p:spPr>
        <p:txBody>
          <a:bodyPr/>
          <a:lstStyle/>
          <a:p>
            <a:r>
              <a:rPr lang="en-US"/>
              <a:t>SNF Data Validation Process</a:t>
            </a:r>
          </a:p>
        </p:txBody>
      </p:sp>
      <p:sp>
        <p:nvSpPr>
          <p:cNvPr id="3" name="Content Placeholder 2">
            <a:extLst>
              <a:ext uri="{FF2B5EF4-FFF2-40B4-BE49-F238E27FC236}">
                <a16:creationId xmlns:a16="http://schemas.microsoft.com/office/drawing/2014/main" id="{F3EDDEAE-6537-59FA-6ADD-ADBE3D6C84D1}"/>
              </a:ext>
            </a:extLst>
          </p:cNvPr>
          <p:cNvSpPr>
            <a:spLocks noGrp="1"/>
          </p:cNvSpPr>
          <p:nvPr>
            <p:ph idx="1"/>
          </p:nvPr>
        </p:nvSpPr>
        <p:spPr>
          <a:xfrm>
            <a:off x="740664" y="1224192"/>
            <a:ext cx="10613136" cy="4704779"/>
          </a:xfrm>
        </p:spPr>
        <p:txBody>
          <a:bodyPr>
            <a:normAutofit/>
          </a:bodyPr>
          <a:lstStyle/>
          <a:p>
            <a:r>
              <a:rPr lang="en-US"/>
              <a:t>Validate the MDS responses with the medical record - Accuracy of MDS based Quality Measure questions</a:t>
            </a:r>
          </a:p>
          <a:p>
            <a:r>
              <a:rPr lang="en-US"/>
              <a:t>Can lose 2% from Part A Annual Payment Update</a:t>
            </a:r>
          </a:p>
          <a:p>
            <a:r>
              <a:rPr lang="en-US"/>
              <a:t>Selection Process</a:t>
            </a:r>
          </a:p>
          <a:p>
            <a:pPr lvl="2"/>
            <a:r>
              <a:rPr lang="en-US"/>
              <a:t>Only via </a:t>
            </a:r>
            <a:r>
              <a:rPr lang="en-US" err="1"/>
              <a:t>iQIES</a:t>
            </a:r>
            <a:r>
              <a:rPr lang="en-US"/>
              <a:t> MDS 3.0 Provider Preview Reports Folder</a:t>
            </a:r>
          </a:p>
          <a:p>
            <a:pPr lvl="2"/>
            <a:r>
              <a:rPr lang="en-US"/>
              <a:t>“SNF Data Validation Process-Initial Selection Notification”</a:t>
            </a:r>
          </a:p>
          <a:p>
            <a:pPr lvl="2"/>
            <a:r>
              <a:rPr lang="en-US"/>
              <a:t>*Ensure someone is assigned to check this folder daily</a:t>
            </a:r>
          </a:p>
          <a:p>
            <a:pPr lvl="2"/>
            <a:r>
              <a:rPr lang="en-US"/>
              <a:t>10 random records with required data submission response within </a:t>
            </a:r>
            <a:r>
              <a:rPr lang="en-US" b="1" i="1" u="sng"/>
              <a:t>45 days </a:t>
            </a:r>
            <a:r>
              <a:rPr lang="en-US"/>
              <a:t>of notice . . . Or lose 2%</a:t>
            </a:r>
          </a:p>
          <a:p>
            <a:pPr marL="914400" lvl="2" indent="0">
              <a:buNone/>
            </a:pPr>
            <a:endParaRPr lang="en-US">
              <a:hlinkClick r:id="rId4"/>
            </a:endParaRPr>
          </a:p>
          <a:p>
            <a:pPr marL="914400" lvl="2" indent="0">
              <a:buNone/>
            </a:pPr>
            <a:r>
              <a:rPr lang="en-US">
                <a:hlinkClick r:id="rId4"/>
              </a:rPr>
              <a:t>Skilled Nursing Facility Validation Program: Frequently Asked Questions</a:t>
            </a:r>
            <a:endParaRPr lang="en-US"/>
          </a:p>
        </p:txBody>
      </p:sp>
      <p:sp>
        <p:nvSpPr>
          <p:cNvPr id="6" name="TextBox 5">
            <a:extLst>
              <a:ext uri="{FF2B5EF4-FFF2-40B4-BE49-F238E27FC236}">
                <a16:creationId xmlns:a16="http://schemas.microsoft.com/office/drawing/2014/main" id="{C12A5E49-50A7-4F24-E9C4-49E23E0C4DC8}"/>
              </a:ext>
            </a:extLst>
          </p:cNvPr>
          <p:cNvSpPr txBox="1"/>
          <p:nvPr/>
        </p:nvSpPr>
        <p:spPr>
          <a:xfrm>
            <a:off x="1627439" y="5573082"/>
            <a:ext cx="6099048" cy="369332"/>
          </a:xfrm>
          <a:prstGeom prst="rect">
            <a:avLst/>
          </a:prstGeom>
          <a:noFill/>
        </p:spPr>
        <p:txBody>
          <a:bodyPr wrap="square">
            <a:spAutoFit/>
          </a:bodyPr>
          <a:lstStyle/>
          <a:p>
            <a:r>
              <a:rPr lang="en-US">
                <a:hlinkClick r:id="rId5"/>
              </a:rPr>
              <a:t>Data Validation Process | CMS</a:t>
            </a:r>
            <a:endParaRPr lang="en-US"/>
          </a:p>
        </p:txBody>
      </p:sp>
    </p:spTree>
    <p:extLst>
      <p:ext uri="{BB962C8B-B14F-4D97-AF65-F5344CB8AC3E}">
        <p14:creationId xmlns:p14="http://schemas.microsoft.com/office/powerpoint/2010/main" val="937507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04177-FCAC-BE05-1449-47EC994D08F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E5E4A8A-9A17-1F04-7C77-F438F41C9F88}"/>
              </a:ext>
            </a:extLst>
          </p:cNvPr>
          <p:cNvPicPr>
            <a:picLocks noChangeAspect="1"/>
          </p:cNvPicPr>
          <p:nvPr/>
        </p:nvPicPr>
        <p:blipFill>
          <a:blip r:embed="rId3"/>
          <a:stretch>
            <a:fillRect/>
          </a:stretch>
        </p:blipFill>
        <p:spPr>
          <a:xfrm>
            <a:off x="29096" y="0"/>
            <a:ext cx="7794037" cy="6507893"/>
          </a:xfrm>
          <a:prstGeom prst="rect">
            <a:avLst/>
          </a:prstGeom>
        </p:spPr>
      </p:pic>
      <p:sp>
        <p:nvSpPr>
          <p:cNvPr id="4" name="Rectangle 3">
            <a:extLst>
              <a:ext uri="{FF2B5EF4-FFF2-40B4-BE49-F238E27FC236}">
                <a16:creationId xmlns:a16="http://schemas.microsoft.com/office/drawing/2014/main" id="{B07448FD-17D4-A7A1-C365-9491B976C167}"/>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52980AD0-8BCB-8A14-E86E-2AA720946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D735FE09-CDB7-6494-1562-54B5C143AD08}"/>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E45ADEB7-BDC2-FC14-706B-A6076AACD26D}"/>
              </a:ext>
            </a:extLst>
          </p:cNvPr>
          <p:cNvSpPr>
            <a:spLocks noGrp="1"/>
          </p:cNvSpPr>
          <p:nvPr>
            <p:ph type="title"/>
          </p:nvPr>
        </p:nvSpPr>
        <p:spPr>
          <a:xfrm>
            <a:off x="750521" y="92319"/>
            <a:ext cx="2545080" cy="1325563"/>
          </a:xfrm>
        </p:spPr>
        <p:txBody>
          <a:bodyPr/>
          <a:lstStyle/>
          <a:p>
            <a:r>
              <a:rPr lang="en-US"/>
              <a:t>FALLS</a:t>
            </a:r>
          </a:p>
        </p:txBody>
      </p:sp>
      <p:sp>
        <p:nvSpPr>
          <p:cNvPr id="3" name="Content Placeholder 2">
            <a:extLst>
              <a:ext uri="{FF2B5EF4-FFF2-40B4-BE49-F238E27FC236}">
                <a16:creationId xmlns:a16="http://schemas.microsoft.com/office/drawing/2014/main" id="{085888CB-B81D-6E78-31D8-36C94068CF69}"/>
              </a:ext>
            </a:extLst>
          </p:cNvPr>
          <p:cNvSpPr>
            <a:spLocks noGrp="1"/>
          </p:cNvSpPr>
          <p:nvPr>
            <p:ph idx="1"/>
          </p:nvPr>
        </p:nvSpPr>
        <p:spPr>
          <a:xfrm>
            <a:off x="7823132" y="92319"/>
            <a:ext cx="4130567" cy="6349857"/>
          </a:xfrm>
        </p:spPr>
        <p:txBody>
          <a:bodyPr>
            <a:normAutofit/>
          </a:bodyPr>
          <a:lstStyle/>
          <a:p>
            <a:r>
              <a:rPr lang="en-US"/>
              <a:t>New definition for a fall: </a:t>
            </a:r>
          </a:p>
          <a:p>
            <a:pPr lvl="1"/>
            <a:r>
              <a:rPr lang="en-US" i="1"/>
              <a:t>Unintentional change in position coming to rest on the ground, floor or onto the next lower surface (e.g., onto a bed, chair or bedside, mat) or the result of an overwhelming external force (e.g., a resident pushes another resident)</a:t>
            </a:r>
          </a:p>
          <a:p>
            <a:pPr lvl="1"/>
            <a:r>
              <a:rPr lang="en-US" i="1"/>
              <a:t>Intercepted fall occurs when the resident would have fallen if they had not caught themselves or had not been intercepted by another person – this is still considered a fall.</a:t>
            </a:r>
          </a:p>
        </p:txBody>
      </p:sp>
    </p:spTree>
    <p:extLst>
      <p:ext uri="{BB962C8B-B14F-4D97-AF65-F5344CB8AC3E}">
        <p14:creationId xmlns:p14="http://schemas.microsoft.com/office/powerpoint/2010/main" val="47176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559F1-7807-72FA-10C0-5CC581D9179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5E33D79-8798-E63A-AD53-2BA7B85BA469}"/>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FD91557C-AD2F-36D9-574F-4129266B6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B5AA004C-B873-AE89-DD91-13754EECD4EE}"/>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189E42D8-55B7-8743-EE76-B726A9D8C71E}"/>
              </a:ext>
            </a:extLst>
          </p:cNvPr>
          <p:cNvSpPr>
            <a:spLocks noGrp="1"/>
          </p:cNvSpPr>
          <p:nvPr>
            <p:ph type="title"/>
          </p:nvPr>
        </p:nvSpPr>
        <p:spPr>
          <a:xfrm>
            <a:off x="1775290" y="447560"/>
            <a:ext cx="8894063" cy="1325563"/>
          </a:xfrm>
        </p:spPr>
        <p:txBody>
          <a:bodyPr/>
          <a:lstStyle/>
          <a:p>
            <a:pPr algn="ctr"/>
            <a:r>
              <a:rPr lang="en-US" b="1"/>
              <a:t>Objectives</a:t>
            </a:r>
          </a:p>
        </p:txBody>
      </p:sp>
      <p:sp>
        <p:nvSpPr>
          <p:cNvPr id="3" name="TextBox 2">
            <a:extLst>
              <a:ext uri="{FF2B5EF4-FFF2-40B4-BE49-F238E27FC236}">
                <a16:creationId xmlns:a16="http://schemas.microsoft.com/office/drawing/2014/main" id="{A10E5E04-234C-1FCB-B461-82398827B2F1}"/>
              </a:ext>
            </a:extLst>
          </p:cNvPr>
          <p:cNvSpPr txBox="1"/>
          <p:nvPr/>
        </p:nvSpPr>
        <p:spPr>
          <a:xfrm>
            <a:off x="617123" y="2056483"/>
            <a:ext cx="11021015" cy="4339650"/>
          </a:xfrm>
          <a:prstGeom prst="rect">
            <a:avLst/>
          </a:prstGeom>
          <a:noFill/>
        </p:spPr>
        <p:txBody>
          <a:bodyPr wrap="square" rtlCol="0">
            <a:spAutoFit/>
          </a:bodyPr>
          <a:lstStyle/>
          <a:p>
            <a:pPr marL="285750" indent="-285750">
              <a:buFont typeface="Arial" panose="020B0604020202020204" pitchFamily="34" charset="0"/>
              <a:buChar char="•"/>
            </a:pPr>
            <a:r>
              <a:rPr lang="en-US" sz="2400" b="1"/>
              <a:t>Understand</a:t>
            </a:r>
            <a:r>
              <a:rPr lang="en-US" sz="2400"/>
              <a:t> the key changes in the FY 2026 MDS (Minimum Data Set) updates and their implementation timeline</a:t>
            </a:r>
          </a:p>
          <a:p>
            <a:pPr marL="285750" indent="-285750">
              <a:buFont typeface="Arial" panose="020B0604020202020204" pitchFamily="34" charset="0"/>
              <a:buChar char="•"/>
            </a:pPr>
            <a:r>
              <a:rPr lang="en-US" sz="2400" b="1"/>
              <a:t>Identify</a:t>
            </a:r>
            <a:r>
              <a:rPr lang="en-US" sz="2400"/>
              <a:t> new or revised assessment items and coding instructions that impact clinical practice, care planning, and reimbursement</a:t>
            </a:r>
          </a:p>
          <a:p>
            <a:pPr marL="285750" indent="-285750">
              <a:buFont typeface="Arial" panose="020B0604020202020204" pitchFamily="34" charset="0"/>
              <a:buChar char="•"/>
            </a:pPr>
            <a:r>
              <a:rPr lang="en-US" sz="2400" b="1"/>
              <a:t>Explain</a:t>
            </a:r>
            <a:r>
              <a:rPr lang="en-US" sz="2400"/>
              <a:t> how the updates align with CMS quality initiatives, value-based purchasing, and quality measures</a:t>
            </a:r>
          </a:p>
          <a:p>
            <a:pPr marL="285750" indent="-285750">
              <a:buFont typeface="Arial" panose="020B0604020202020204" pitchFamily="34" charset="0"/>
              <a:buChar char="•"/>
            </a:pPr>
            <a:r>
              <a:rPr lang="en-US" sz="2400" b="1"/>
              <a:t>Recognize</a:t>
            </a:r>
            <a:r>
              <a:rPr lang="en-US" sz="2400"/>
              <a:t> the implications of the updates for interdisciplinary team communication, compliance, and survey readiness</a:t>
            </a:r>
          </a:p>
          <a:p>
            <a:pPr marL="285750" indent="-285750">
              <a:buFont typeface="Arial" panose="020B0604020202020204" pitchFamily="34" charset="0"/>
              <a:buChar char="•"/>
            </a:pPr>
            <a:r>
              <a:rPr lang="en-US" sz="2400" b="1"/>
              <a:t>Access</a:t>
            </a:r>
            <a:r>
              <a:rPr lang="en-US" sz="2400"/>
              <a:t> available resources, training tools, and CMS guidance to support successful adoption of the FY 2026 changes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2052" name="Picture 4" descr="The Myths and Realities of Being a Manager!">
            <a:extLst>
              <a:ext uri="{FF2B5EF4-FFF2-40B4-BE49-F238E27FC236}">
                <a16:creationId xmlns:a16="http://schemas.microsoft.com/office/drawing/2014/main" id="{3FB32200-989D-57C9-512A-E1B3BD196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647" y="191180"/>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885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0FFFD-C1BA-9D69-B307-9020804650F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F35A82B-B7AB-7362-9222-3F29C01582A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E0C97514-04AC-F71A-D8DD-A274D977F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BA4359C4-D90E-F49C-6D4F-476D7764B0AA}"/>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©2024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1A3127C4-B848-C438-B7C2-6B573CDB68E5}"/>
              </a:ext>
            </a:extLst>
          </p:cNvPr>
          <p:cNvSpPr>
            <a:spLocks noGrp="1"/>
          </p:cNvSpPr>
          <p:nvPr>
            <p:ph type="title"/>
          </p:nvPr>
        </p:nvSpPr>
        <p:spPr/>
        <p:txBody>
          <a:bodyPr/>
          <a:lstStyle/>
          <a:p>
            <a:r>
              <a:rPr lang="en-US"/>
              <a:t>LS Antipsychotic QM:</a:t>
            </a:r>
          </a:p>
        </p:txBody>
      </p:sp>
      <p:sp>
        <p:nvSpPr>
          <p:cNvPr id="3" name="Content Placeholder 2">
            <a:extLst>
              <a:ext uri="{FF2B5EF4-FFF2-40B4-BE49-F238E27FC236}">
                <a16:creationId xmlns:a16="http://schemas.microsoft.com/office/drawing/2014/main" id="{49CC2A01-52F9-5901-7EEE-17CC51B4CDBD}"/>
              </a:ext>
            </a:extLst>
          </p:cNvPr>
          <p:cNvSpPr>
            <a:spLocks noGrp="1"/>
          </p:cNvSpPr>
          <p:nvPr>
            <p:ph idx="1"/>
          </p:nvPr>
        </p:nvSpPr>
        <p:spPr>
          <a:xfrm>
            <a:off x="838200" y="1374415"/>
            <a:ext cx="6294120" cy="5045523"/>
          </a:xfrm>
          <a:effectLst>
            <a:outerShdw blurRad="152400" dist="38100" dir="13500000" algn="br" rotWithShape="0">
              <a:schemeClr val="bg2">
                <a:lumMod val="90000"/>
                <a:alpha val="40000"/>
              </a:schemeClr>
            </a:outerShdw>
            <a:reflection blurRad="495300" stA="33000" endPos="65000" dist="50800" dir="5400000" sy="-100000" algn="bl" rotWithShape="0"/>
          </a:effectLst>
        </p:spPr>
        <p:txBody>
          <a:bodyPr/>
          <a:lstStyle/>
          <a:p>
            <a:r>
              <a:rPr lang="en-US"/>
              <a:t>Where do they get the data– </a:t>
            </a:r>
          </a:p>
          <a:p>
            <a:pPr lvl="1"/>
            <a:r>
              <a:rPr lang="en-US"/>
              <a:t>Medicare and Medicaid-claims data </a:t>
            </a:r>
          </a:p>
          <a:p>
            <a:pPr lvl="1"/>
            <a:r>
              <a:rPr lang="en-US"/>
              <a:t>Medicare Advantage-encounter data</a:t>
            </a:r>
          </a:p>
          <a:p>
            <a:endParaRPr lang="en-US"/>
          </a:p>
          <a:p>
            <a:r>
              <a:rPr lang="en-US"/>
              <a:t>Capture antipsychotics prescribed during the nursing home stay not just the 7 day look back period</a:t>
            </a:r>
          </a:p>
          <a:p>
            <a:endParaRPr lang="en-US"/>
          </a:p>
          <a:p>
            <a:r>
              <a:rPr lang="en-US"/>
              <a:t>January 28, 2026 – incorporated into Care Compare</a:t>
            </a:r>
          </a:p>
          <a:p>
            <a:endParaRPr lang="en-US"/>
          </a:p>
        </p:txBody>
      </p:sp>
      <p:pic>
        <p:nvPicPr>
          <p:cNvPr id="1030" name="Picture 6" descr="Medication Images – Browse 18,394,635 Stock Photos, Vectors ...">
            <a:extLst>
              <a:ext uri="{FF2B5EF4-FFF2-40B4-BE49-F238E27FC236}">
                <a16:creationId xmlns:a16="http://schemas.microsoft.com/office/drawing/2014/main" id="{358F3713-1B3A-CCE8-10B6-C765670B7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024" y="1781175"/>
            <a:ext cx="438912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392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4C824-5FC1-6D0C-CBA3-B51A8D6E77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8413E44-EEE2-4BD6-B0EE-619588EDA0CB}"/>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AB7F8CFF-7F5D-FDA8-6462-D5FDD1CCF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B137E676-782A-899F-A3D5-80167956F983}"/>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4EB618FB-EEEB-5533-6013-7E3E9338E4A7}"/>
              </a:ext>
            </a:extLst>
          </p:cNvPr>
          <p:cNvSpPr>
            <a:spLocks noGrp="1"/>
          </p:cNvSpPr>
          <p:nvPr>
            <p:ph idx="1"/>
          </p:nvPr>
        </p:nvSpPr>
        <p:spPr>
          <a:xfrm>
            <a:off x="-4662" y="2579016"/>
            <a:ext cx="3445154" cy="2129914"/>
          </a:xfrm>
        </p:spPr>
        <p:txBody>
          <a:bodyPr vert="horz" lIns="91440" tIns="45720" rIns="91440" bIns="45720" rtlCol="0" anchor="t">
            <a:normAutofit/>
          </a:bodyPr>
          <a:lstStyle/>
          <a:p>
            <a:pPr marL="0" indent="0" algn="ctr">
              <a:buNone/>
            </a:pPr>
            <a:r>
              <a:rPr lang="en-US" sz="2000" b="1">
                <a:latin typeface="Calibri Light"/>
                <a:ea typeface="Calibri Light"/>
                <a:cs typeface="Calibri Light"/>
              </a:rPr>
              <a:t>FP Client Portal</a:t>
            </a:r>
            <a:endParaRPr lang="en-US" sz="2000" b="1">
              <a:ea typeface="Calibri" panose="020F0502020204030204"/>
              <a:cs typeface="Calibri" panose="020F0502020204030204"/>
            </a:endParaRPr>
          </a:p>
          <a:p>
            <a:pPr marL="0" indent="0" algn="ctr">
              <a:buNone/>
            </a:pPr>
            <a:r>
              <a:rPr lang="en-US" sz="2000" b="1">
                <a:ea typeface="+mn-lt"/>
                <a:cs typeface="+mn-lt"/>
                <a:hlinkClick r:id="rId4">
                  <a:extLst>
                    <a:ext uri="{A12FA001-AC4F-418D-AE19-62706E023703}">
                      <ahyp:hlinkClr xmlns:ahyp="http://schemas.microsoft.com/office/drawing/2018/hyperlinkcolor" val="tx"/>
                    </a:ext>
                  </a:extLst>
                </a:hlinkClick>
              </a:rPr>
              <a:t>https://portal.fprehab.com</a:t>
            </a:r>
            <a:r>
              <a:rPr lang="en-US" sz="2000" b="1">
                <a:ea typeface="+mn-lt"/>
                <a:cs typeface="+mn-lt"/>
              </a:rPr>
              <a:t>  </a:t>
            </a:r>
            <a:endParaRPr lang="en-US" sz="2000" b="1">
              <a:ea typeface="Calibri" panose="020F0502020204030204"/>
              <a:cs typeface="Calibri" panose="020F0502020204030204"/>
            </a:endParaRPr>
          </a:p>
          <a:p>
            <a:pPr marL="0" indent="0" algn="ctr">
              <a:buNone/>
            </a:pPr>
            <a:r>
              <a:rPr lang="en-US" sz="2000" b="1">
                <a:ea typeface="+mn-lt"/>
                <a:cs typeface="+mn-lt"/>
              </a:rPr>
              <a:t>Password: </a:t>
            </a:r>
            <a:r>
              <a:rPr lang="en-US" sz="2000" b="1" err="1">
                <a:ea typeface="+mn-lt"/>
                <a:cs typeface="+mn-lt"/>
              </a:rPr>
              <a:t>academypath</a:t>
            </a:r>
            <a:r>
              <a:rPr lang="en-US" sz="2000">
                <a:solidFill>
                  <a:srgbClr val="0070C0"/>
                </a:solidFill>
                <a:ea typeface="+mn-lt"/>
                <a:cs typeface="+mn-lt"/>
              </a:rPr>
              <a:t> </a:t>
            </a:r>
            <a:endParaRPr lang="en-US" sz="2000">
              <a:ea typeface="Calibri" panose="020F0502020204030204"/>
              <a:cs typeface="Calibri" panose="020F0502020204030204"/>
            </a:endParaRPr>
          </a:p>
          <a:p>
            <a:pPr algn="ctr"/>
            <a:endParaRPr lang="en-US">
              <a:ea typeface="Calibri"/>
              <a:cs typeface="Calibri"/>
            </a:endParaRPr>
          </a:p>
        </p:txBody>
      </p:sp>
      <p:pic>
        <p:nvPicPr>
          <p:cNvPr id="6" name="Picture 5" descr="A screenshot of a website&#10;&#10;AI-generated content may be incorrect.">
            <a:extLst>
              <a:ext uri="{FF2B5EF4-FFF2-40B4-BE49-F238E27FC236}">
                <a16:creationId xmlns:a16="http://schemas.microsoft.com/office/drawing/2014/main" id="{B92D451E-8F18-8325-2984-3D11DBC465D4}"/>
              </a:ext>
            </a:extLst>
          </p:cNvPr>
          <p:cNvPicPr>
            <a:picLocks noChangeAspect="1"/>
          </p:cNvPicPr>
          <p:nvPr/>
        </p:nvPicPr>
        <p:blipFill>
          <a:blip r:embed="rId5"/>
          <a:stretch>
            <a:fillRect/>
          </a:stretch>
        </p:blipFill>
        <p:spPr>
          <a:xfrm>
            <a:off x="3445565" y="-221"/>
            <a:ext cx="8735392" cy="6074355"/>
          </a:xfrm>
          <a:prstGeom prst="rect">
            <a:avLst/>
          </a:prstGeom>
        </p:spPr>
      </p:pic>
    </p:spTree>
    <p:extLst>
      <p:ext uri="{BB962C8B-B14F-4D97-AF65-F5344CB8AC3E}">
        <p14:creationId xmlns:p14="http://schemas.microsoft.com/office/powerpoint/2010/main" val="114904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EB737-E2CC-18C3-CD2E-0B3A3AC014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1E3056-69A3-3E67-92FE-E97507F08B7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9E0D8A45-4C33-F8FB-88F7-ED17EFD20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A701BC8B-A535-F328-83F7-E2E559BB1C16}"/>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pic>
        <p:nvPicPr>
          <p:cNvPr id="1028" name="Picture 4" descr="Thank U GIF by Denyse® - Find &amp; Share ...">
            <a:extLst>
              <a:ext uri="{FF2B5EF4-FFF2-40B4-BE49-F238E27FC236}">
                <a16:creationId xmlns:a16="http://schemas.microsoft.com/office/drawing/2014/main" id="{8DFDF28A-0C7F-5EE8-754E-C60709E530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283" y="145842"/>
            <a:ext cx="5389490" cy="2835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E1DC22-185B-BFDB-1347-9EC36E5AFC57}"/>
              </a:ext>
            </a:extLst>
          </p:cNvPr>
          <p:cNvSpPr txBox="1"/>
          <p:nvPr/>
        </p:nvSpPr>
        <p:spPr>
          <a:xfrm>
            <a:off x="1331976" y="4073515"/>
            <a:ext cx="9528048" cy="2246769"/>
          </a:xfrm>
          <a:prstGeom prst="rect">
            <a:avLst/>
          </a:prstGeom>
          <a:noFill/>
        </p:spPr>
        <p:txBody>
          <a:bodyPr wrap="square" rtlCol="0">
            <a:spAutoFit/>
          </a:bodyPr>
          <a:lstStyle/>
          <a:p>
            <a:pPr algn="ctr" fontAlgn="base"/>
            <a:r>
              <a:rPr lang="en-US" sz="1400"/>
              <a:t>Jennifer Callahan – Director of Clinical and Reimbursement Services – </a:t>
            </a:r>
            <a:r>
              <a:rPr lang="en-US" sz="1400" u="sng">
                <a:hlinkClick r:id="rId5"/>
              </a:rPr>
              <a:t>jcallahan@fprehab.com</a:t>
            </a:r>
            <a:endParaRPr lang="en-US" sz="1400" u="sng"/>
          </a:p>
          <a:p>
            <a:pPr algn="ctr" fontAlgn="base"/>
            <a:endParaRPr lang="en-US" sz="1400" u="sng"/>
          </a:p>
          <a:p>
            <a:pPr algn="ctr" fontAlgn="base"/>
            <a:r>
              <a:rPr lang="en-US" sz="1400"/>
              <a:t>​Michael Wayman – Clinical Outcomes and Reimbursement Specialist – </a:t>
            </a:r>
            <a:r>
              <a:rPr lang="en-US" sz="1400" u="sng">
                <a:hlinkClick r:id="rId6"/>
              </a:rPr>
              <a:t>mwayman@fprehab.com</a:t>
            </a:r>
            <a:endParaRPr lang="en-US" sz="1400"/>
          </a:p>
          <a:p>
            <a:pPr algn="ctr" fontAlgn="base"/>
            <a:endParaRPr lang="en-US" sz="1400"/>
          </a:p>
          <a:p>
            <a:pPr algn="ctr" fontAlgn="base"/>
            <a:r>
              <a:rPr lang="en-US" sz="1400"/>
              <a:t>Melissa Brandt – Clinical Outcomes and Reimbursement Specialist – </a:t>
            </a:r>
            <a:r>
              <a:rPr lang="en-US" sz="1400" u="sng">
                <a:hlinkClick r:id="rId7"/>
              </a:rPr>
              <a:t>mbrandt@fprehab.com</a:t>
            </a:r>
            <a:r>
              <a:rPr lang="en-US" sz="1400"/>
              <a:t>​​</a:t>
            </a:r>
          </a:p>
          <a:p>
            <a:pPr algn="ctr" fontAlgn="base"/>
            <a:r>
              <a:rPr lang="en-US" sz="1400"/>
              <a:t>​</a:t>
            </a:r>
          </a:p>
          <a:p>
            <a:pPr algn="ctr" fontAlgn="base"/>
            <a:r>
              <a:rPr lang="en-US" sz="1400"/>
              <a:t>Brittany Austin – National Director of Health and Wellness – </a:t>
            </a:r>
            <a:r>
              <a:rPr lang="en-US" sz="1400" u="sng">
                <a:hlinkClick r:id="rId8"/>
              </a:rPr>
              <a:t>baustin@fprehab.com</a:t>
            </a:r>
            <a:r>
              <a:rPr lang="en-US" sz="1400"/>
              <a:t> ​</a:t>
            </a:r>
          </a:p>
          <a:p>
            <a:pPr algn="ctr" fontAlgn="base"/>
            <a:r>
              <a:rPr lang="en-US" sz="1400"/>
              <a:t>​</a:t>
            </a:r>
          </a:p>
          <a:p>
            <a:pPr algn="ctr" fontAlgn="base"/>
            <a:r>
              <a:rPr lang="en-US" sz="1400"/>
              <a:t>Dani Beveridge – Clinical Program Specialist – </a:t>
            </a:r>
            <a:r>
              <a:rPr lang="en-US" sz="1400" u="sng">
                <a:hlinkClick r:id="rId9"/>
              </a:rPr>
              <a:t>dbeveridge@fprehab.com</a:t>
            </a:r>
            <a:r>
              <a:rPr lang="en-US" sz="1400"/>
              <a:t> ​</a:t>
            </a:r>
          </a:p>
          <a:p>
            <a:pPr algn="ctr" fontAlgn="base"/>
            <a:r>
              <a:rPr lang="en-US" sz="1400"/>
              <a:t>​</a:t>
            </a:r>
          </a:p>
        </p:txBody>
      </p:sp>
      <p:sp>
        <p:nvSpPr>
          <p:cNvPr id="6" name="TextBox 5">
            <a:extLst>
              <a:ext uri="{FF2B5EF4-FFF2-40B4-BE49-F238E27FC236}">
                <a16:creationId xmlns:a16="http://schemas.microsoft.com/office/drawing/2014/main" id="{73A7CC9F-21B4-3FD1-7DD1-22FD76E40F43}"/>
              </a:ext>
            </a:extLst>
          </p:cNvPr>
          <p:cNvSpPr txBox="1"/>
          <p:nvPr/>
        </p:nvSpPr>
        <p:spPr>
          <a:xfrm>
            <a:off x="2459736" y="2745807"/>
            <a:ext cx="6958584" cy="769441"/>
          </a:xfrm>
          <a:prstGeom prst="rect">
            <a:avLst/>
          </a:prstGeom>
          <a:noFill/>
        </p:spPr>
        <p:txBody>
          <a:bodyPr wrap="square" rtlCol="0">
            <a:spAutoFit/>
          </a:bodyPr>
          <a:lstStyle/>
          <a:p>
            <a:pPr algn="ctr"/>
            <a:r>
              <a:rPr lang="en-US" sz="4400"/>
              <a:t>Clinical@fprehab.com</a:t>
            </a:r>
          </a:p>
        </p:txBody>
      </p:sp>
    </p:spTree>
    <p:extLst>
      <p:ext uri="{BB962C8B-B14F-4D97-AF65-F5344CB8AC3E}">
        <p14:creationId xmlns:p14="http://schemas.microsoft.com/office/powerpoint/2010/main" val="3727967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6E9FA-1BE7-F341-8679-C0EF6ACECA8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CB2079B-0AB5-F7E5-F59B-1558888A20B6}"/>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EB928A8F-E4A5-60CA-1FAF-EA4ACF2D4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BB9CC9D9-692A-6669-FFA5-08CBB0399B1F}"/>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809347B6-A4FF-E21C-FF54-AD24240382D5}"/>
              </a:ext>
            </a:extLst>
          </p:cNvPr>
          <p:cNvSpPr>
            <a:spLocks noGrp="1"/>
          </p:cNvSpPr>
          <p:nvPr>
            <p:ph type="title"/>
          </p:nvPr>
        </p:nvSpPr>
        <p:spPr/>
        <p:txBody>
          <a:bodyPr/>
          <a:lstStyle/>
          <a:p>
            <a:r>
              <a:rPr lang="en-US"/>
              <a:t>References:</a:t>
            </a:r>
          </a:p>
        </p:txBody>
      </p:sp>
      <p:sp>
        <p:nvSpPr>
          <p:cNvPr id="5" name="TextBox 4">
            <a:extLst>
              <a:ext uri="{FF2B5EF4-FFF2-40B4-BE49-F238E27FC236}">
                <a16:creationId xmlns:a16="http://schemas.microsoft.com/office/drawing/2014/main" id="{54EE5078-C4B9-DA98-5D00-873402F15929}"/>
              </a:ext>
            </a:extLst>
          </p:cNvPr>
          <p:cNvSpPr txBox="1"/>
          <p:nvPr/>
        </p:nvSpPr>
        <p:spPr>
          <a:xfrm>
            <a:off x="564433" y="3064890"/>
            <a:ext cx="8585236" cy="338554"/>
          </a:xfrm>
          <a:prstGeom prst="rect">
            <a:avLst/>
          </a:prstGeom>
          <a:noFill/>
        </p:spPr>
        <p:txBody>
          <a:bodyPr wrap="square">
            <a:spAutoFit/>
          </a:bodyPr>
          <a:lstStyle/>
          <a:p>
            <a:r>
              <a:rPr lang="en-US" sz="1600">
                <a:hlinkClick r:id="rId3">
                  <a:extLst>
                    <a:ext uri="{A12FA001-AC4F-418D-AE19-62706E023703}">
                      <ahyp:hlinkClr xmlns:ahyp="http://schemas.microsoft.com/office/drawing/2018/hyperlinkcolor" val="tx"/>
                    </a:ext>
                  </a:extLst>
                </a:hlinkClick>
              </a:rPr>
              <a:t>Polaris Group | Key Updates for SNFs in FY 2026 and MDS 1.20.1</a:t>
            </a:r>
            <a:endParaRPr lang="en-US" sz="1600"/>
          </a:p>
        </p:txBody>
      </p:sp>
      <p:sp>
        <p:nvSpPr>
          <p:cNvPr id="8" name="TextBox 7">
            <a:extLst>
              <a:ext uri="{FF2B5EF4-FFF2-40B4-BE49-F238E27FC236}">
                <a16:creationId xmlns:a16="http://schemas.microsoft.com/office/drawing/2014/main" id="{9E6C4DD4-CB5E-49E2-03E8-8F56C5F9BB41}"/>
              </a:ext>
            </a:extLst>
          </p:cNvPr>
          <p:cNvSpPr txBox="1"/>
          <p:nvPr/>
        </p:nvSpPr>
        <p:spPr>
          <a:xfrm>
            <a:off x="564433" y="2317399"/>
            <a:ext cx="10972800" cy="584775"/>
          </a:xfrm>
          <a:prstGeom prst="rect">
            <a:avLst/>
          </a:prstGeom>
          <a:noFill/>
        </p:spPr>
        <p:txBody>
          <a:bodyPr wrap="square">
            <a:spAutoFit/>
          </a:bodyPr>
          <a:lstStyle/>
          <a:p>
            <a:r>
              <a:rPr lang="en-US" sz="1600">
                <a:hlinkClick r:id="rId4">
                  <a:extLst>
                    <a:ext uri="{A12FA001-AC4F-418D-AE19-62706E023703}">
                      <ahyp:hlinkClr xmlns:ahyp="http://schemas.microsoft.com/office/drawing/2018/hyperlinkcolor" val="tx"/>
                    </a:ext>
                  </a:extLst>
                </a:hlinkClick>
              </a:rPr>
              <a:t>SNF Medicare Part A Proposed Rule Changes for October 1st 2025: What Therapy &amp; MDS Professionals Need to Know - Montero Therapy and MDS Services</a:t>
            </a:r>
            <a:endParaRPr lang="en-US" sz="1600"/>
          </a:p>
        </p:txBody>
      </p:sp>
      <p:sp>
        <p:nvSpPr>
          <p:cNvPr id="6" name="TextBox 5">
            <a:extLst>
              <a:ext uri="{FF2B5EF4-FFF2-40B4-BE49-F238E27FC236}">
                <a16:creationId xmlns:a16="http://schemas.microsoft.com/office/drawing/2014/main" id="{717008AE-5B5D-EC91-0191-9F40CEB938DC}"/>
              </a:ext>
            </a:extLst>
          </p:cNvPr>
          <p:cNvSpPr txBox="1"/>
          <p:nvPr/>
        </p:nvSpPr>
        <p:spPr>
          <a:xfrm>
            <a:off x="564433" y="4019112"/>
            <a:ext cx="991683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hlinkClick r:id="rId5">
                  <a:extLst>
                    <a:ext uri="{A12FA001-AC4F-418D-AE19-62706E023703}">
                      <ahyp:hlinkClr xmlns:ahyp="http://schemas.microsoft.com/office/drawing/2018/hyperlinkcolor" val="tx"/>
                    </a:ext>
                  </a:extLst>
                </a:hlinkClick>
              </a:rPr>
              <a:t>https://www.monterotherapyservices.com/info-blast/snf-pdpm-mds-part-a-changes-for-october-1st-2025-what-therapy-mds-professionals-need-to-know/</a:t>
            </a:r>
            <a:r>
              <a:rPr lang="en-US" sz="1600"/>
              <a:t> </a:t>
            </a:r>
          </a:p>
        </p:txBody>
      </p:sp>
      <p:sp>
        <p:nvSpPr>
          <p:cNvPr id="11" name="TextBox 10">
            <a:extLst>
              <a:ext uri="{FF2B5EF4-FFF2-40B4-BE49-F238E27FC236}">
                <a16:creationId xmlns:a16="http://schemas.microsoft.com/office/drawing/2014/main" id="{30EC8E25-2A74-0188-D9A0-0D6AF4EC53B4}"/>
              </a:ext>
            </a:extLst>
          </p:cNvPr>
          <p:cNvSpPr txBox="1"/>
          <p:nvPr/>
        </p:nvSpPr>
        <p:spPr>
          <a:xfrm>
            <a:off x="566928" y="1586291"/>
            <a:ext cx="10972800" cy="584775"/>
          </a:xfrm>
          <a:prstGeom prst="rect">
            <a:avLst/>
          </a:prstGeom>
          <a:noFill/>
        </p:spPr>
        <p:txBody>
          <a:bodyPr wrap="square">
            <a:spAutoFit/>
          </a:bodyPr>
          <a:lstStyle/>
          <a:p>
            <a:r>
              <a:rPr lang="en-US" sz="1600">
                <a:hlinkClick r:id="rId6">
                  <a:extLst>
                    <a:ext uri="{A12FA001-AC4F-418D-AE19-62706E023703}">
                      <ahyp:hlinkClr xmlns:ahyp="http://schemas.microsoft.com/office/drawing/2018/hyperlinkcolor" val="tx"/>
                    </a:ext>
                  </a:extLst>
                </a:hlinkClick>
              </a:rPr>
              <a:t>Federal Register :: Medicare Program; Prospective Payment System and Consolidated Billing for Skilled Nursing Facilities; Updates to the Quality Reporting Program for Federal Fiscal Year 2026</a:t>
            </a:r>
            <a:endParaRPr lang="en-US" sz="1600"/>
          </a:p>
        </p:txBody>
      </p:sp>
      <p:sp>
        <p:nvSpPr>
          <p:cNvPr id="13" name="TextBox 12">
            <a:extLst>
              <a:ext uri="{FF2B5EF4-FFF2-40B4-BE49-F238E27FC236}">
                <a16:creationId xmlns:a16="http://schemas.microsoft.com/office/drawing/2014/main" id="{D5262A8F-7863-A390-18DE-0F9D6B8FAE0A}"/>
              </a:ext>
            </a:extLst>
          </p:cNvPr>
          <p:cNvSpPr txBox="1"/>
          <p:nvPr/>
        </p:nvSpPr>
        <p:spPr>
          <a:xfrm>
            <a:off x="617122" y="4774763"/>
            <a:ext cx="8837773" cy="369332"/>
          </a:xfrm>
          <a:prstGeom prst="rect">
            <a:avLst/>
          </a:prstGeom>
          <a:noFill/>
        </p:spPr>
        <p:txBody>
          <a:bodyPr wrap="square">
            <a:spAutoFit/>
          </a:bodyPr>
          <a:lstStyle/>
          <a:p>
            <a:r>
              <a:rPr lang="en-US">
                <a:hlinkClick r:id="rId7"/>
              </a:rPr>
              <a:t>https://www.cms.gov/files/document/final-mds-3-0-rai-manual-v1-20-1-october-2025.pdf</a:t>
            </a:r>
            <a:endParaRPr lang="en-US"/>
          </a:p>
        </p:txBody>
      </p:sp>
      <p:sp>
        <p:nvSpPr>
          <p:cNvPr id="15" name="TextBox 14">
            <a:extLst>
              <a:ext uri="{FF2B5EF4-FFF2-40B4-BE49-F238E27FC236}">
                <a16:creationId xmlns:a16="http://schemas.microsoft.com/office/drawing/2014/main" id="{E31C7CD6-5DE8-55F3-CEF9-201AC21A792B}"/>
              </a:ext>
            </a:extLst>
          </p:cNvPr>
          <p:cNvSpPr txBox="1"/>
          <p:nvPr/>
        </p:nvSpPr>
        <p:spPr>
          <a:xfrm>
            <a:off x="681058" y="5314971"/>
            <a:ext cx="9916838" cy="369332"/>
          </a:xfrm>
          <a:prstGeom prst="rect">
            <a:avLst/>
          </a:prstGeom>
          <a:noFill/>
        </p:spPr>
        <p:txBody>
          <a:bodyPr wrap="square">
            <a:spAutoFit/>
          </a:bodyPr>
          <a:lstStyle/>
          <a:p>
            <a:r>
              <a:rPr lang="en-US"/>
              <a:t>https://www.aapacn.org/article/fy-2026-snf-pps-final-rule-section-r-removal-tops-the-list-of-changes/</a:t>
            </a:r>
          </a:p>
        </p:txBody>
      </p:sp>
    </p:spTree>
    <p:extLst>
      <p:ext uri="{BB962C8B-B14F-4D97-AF65-F5344CB8AC3E}">
        <p14:creationId xmlns:p14="http://schemas.microsoft.com/office/powerpoint/2010/main" val="2951914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F9F14-AFD5-A6FE-DA6B-9FB9C2073F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09987F-62B8-75C5-0212-441B60E03293}"/>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94469B6-8E36-7A58-E98A-2B84996C9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0AD58BBA-3651-C7D7-40AB-E0499AF56551}"/>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3A52DDD2-7384-E722-6FC3-CA38A136AFDE}"/>
              </a:ext>
            </a:extLst>
          </p:cNvPr>
          <p:cNvSpPr>
            <a:spLocks noGrp="1"/>
          </p:cNvSpPr>
          <p:nvPr>
            <p:ph type="title"/>
          </p:nvPr>
        </p:nvSpPr>
        <p:spPr>
          <a:xfrm>
            <a:off x="838200" y="103672"/>
            <a:ext cx="10515600" cy="1325563"/>
          </a:xfrm>
        </p:spPr>
        <p:txBody>
          <a:bodyPr/>
          <a:lstStyle/>
          <a:p>
            <a:r>
              <a:rPr lang="en-US" b="1"/>
              <a:t>Payment Rate Update</a:t>
            </a:r>
          </a:p>
        </p:txBody>
      </p:sp>
      <p:sp>
        <p:nvSpPr>
          <p:cNvPr id="3" name="Content Placeholder 2">
            <a:extLst>
              <a:ext uri="{FF2B5EF4-FFF2-40B4-BE49-F238E27FC236}">
                <a16:creationId xmlns:a16="http://schemas.microsoft.com/office/drawing/2014/main" id="{6EE15D0E-5FE2-E5FE-763C-3C8A0BDF80BA}"/>
              </a:ext>
            </a:extLst>
          </p:cNvPr>
          <p:cNvSpPr>
            <a:spLocks noGrp="1"/>
          </p:cNvSpPr>
          <p:nvPr>
            <p:ph idx="1"/>
          </p:nvPr>
        </p:nvSpPr>
        <p:spPr>
          <a:xfrm>
            <a:off x="838200" y="1538660"/>
            <a:ext cx="10515600" cy="4351338"/>
          </a:xfrm>
        </p:spPr>
        <p:txBody>
          <a:bodyPr/>
          <a:lstStyle/>
          <a:p>
            <a:r>
              <a:rPr lang="en-US"/>
              <a:t>3.2% increase in SNF PPS rates</a:t>
            </a:r>
          </a:p>
          <a:p>
            <a:pPr lvl="1"/>
            <a:r>
              <a:rPr lang="en-US"/>
              <a:t>3.3% market basket update</a:t>
            </a:r>
          </a:p>
          <a:p>
            <a:pPr lvl="1"/>
            <a:r>
              <a:rPr lang="en-US"/>
              <a:t>+ 0.6% forecast error adjustment</a:t>
            </a:r>
          </a:p>
          <a:p>
            <a:pPr lvl="1"/>
            <a:r>
              <a:rPr lang="en-US"/>
              <a:t>- 0.7% productivity adjustment</a:t>
            </a:r>
          </a:p>
          <a:p>
            <a:r>
              <a:rPr lang="en-US"/>
              <a:t>$1.16 billion increase in payments for FY 2026</a:t>
            </a:r>
          </a:p>
        </p:txBody>
      </p:sp>
      <p:pic>
        <p:nvPicPr>
          <p:cNvPr id="5" name="Picture 4">
            <a:extLst>
              <a:ext uri="{FF2B5EF4-FFF2-40B4-BE49-F238E27FC236}">
                <a16:creationId xmlns:a16="http://schemas.microsoft.com/office/drawing/2014/main" id="{50568983-6C40-2B40-A85D-7A4FEC8590D1}"/>
              </a:ext>
            </a:extLst>
          </p:cNvPr>
          <p:cNvPicPr>
            <a:picLocks noChangeAspect="1"/>
          </p:cNvPicPr>
          <p:nvPr/>
        </p:nvPicPr>
        <p:blipFill>
          <a:blip r:embed="rId4"/>
          <a:stretch>
            <a:fillRect/>
          </a:stretch>
        </p:blipFill>
        <p:spPr>
          <a:xfrm>
            <a:off x="2587925" y="3794357"/>
            <a:ext cx="6072996" cy="2497520"/>
          </a:xfrm>
          <a:prstGeom prst="rect">
            <a:avLst/>
          </a:prstGeom>
        </p:spPr>
      </p:pic>
      <p:pic>
        <p:nvPicPr>
          <p:cNvPr id="6" name="Picture 5" descr="Pay increase Stock Photos, Royalty Free ...">
            <a:extLst>
              <a:ext uri="{FF2B5EF4-FFF2-40B4-BE49-F238E27FC236}">
                <a16:creationId xmlns:a16="http://schemas.microsoft.com/office/drawing/2014/main" id="{AC81492E-4E09-DB5C-1D83-2282E52E1BE3}"/>
              </a:ext>
            </a:extLst>
          </p:cNvPr>
          <p:cNvPicPr>
            <a:picLocks noChangeAspect="1"/>
          </p:cNvPicPr>
          <p:nvPr/>
        </p:nvPicPr>
        <p:blipFill>
          <a:blip r:embed="rId5"/>
          <a:stretch>
            <a:fillRect/>
          </a:stretch>
        </p:blipFill>
        <p:spPr>
          <a:xfrm>
            <a:off x="7267074" y="532157"/>
            <a:ext cx="4291583" cy="2464761"/>
          </a:xfrm>
          <a:prstGeom prst="rect">
            <a:avLst/>
          </a:prstGeom>
        </p:spPr>
      </p:pic>
    </p:spTree>
    <p:extLst>
      <p:ext uri="{BB962C8B-B14F-4D97-AF65-F5344CB8AC3E}">
        <p14:creationId xmlns:p14="http://schemas.microsoft.com/office/powerpoint/2010/main" val="124528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596AD-554F-CFDE-445D-4FCEBC7820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BE365E-C29F-9F39-1BE7-E7A27AB19F2B}"/>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CD52515C-EC26-CCCE-50BE-C6ACE7E18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5D65ACF6-C3CB-C560-84E6-A08B3A36FBC4}"/>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8F09BAB8-E3B4-F8CD-3027-DE7A9667B043}"/>
              </a:ext>
            </a:extLst>
          </p:cNvPr>
          <p:cNvSpPr>
            <a:spLocks noGrp="1"/>
          </p:cNvSpPr>
          <p:nvPr>
            <p:ph type="title"/>
          </p:nvPr>
        </p:nvSpPr>
        <p:spPr>
          <a:xfrm>
            <a:off x="702628" y="195764"/>
            <a:ext cx="10515600" cy="1325563"/>
          </a:xfrm>
        </p:spPr>
        <p:txBody>
          <a:bodyPr/>
          <a:lstStyle/>
          <a:p>
            <a:pPr algn="ctr"/>
            <a:r>
              <a:rPr lang="en-US" b="1"/>
              <a:t>PDPM Case-Mix</a:t>
            </a:r>
            <a:endParaRPr lang="en-US" b="1">
              <a:ea typeface="Calibri Light"/>
              <a:cs typeface="Calibri Light"/>
            </a:endParaRPr>
          </a:p>
        </p:txBody>
      </p:sp>
      <p:sp>
        <p:nvSpPr>
          <p:cNvPr id="3" name="Text Placeholder 2">
            <a:extLst>
              <a:ext uri="{FF2B5EF4-FFF2-40B4-BE49-F238E27FC236}">
                <a16:creationId xmlns:a16="http://schemas.microsoft.com/office/drawing/2014/main" id="{4135AE7B-A4BD-044F-3CC7-2E343ABD9A93}"/>
              </a:ext>
            </a:extLst>
          </p:cNvPr>
          <p:cNvSpPr>
            <a:spLocks noGrp="1"/>
          </p:cNvSpPr>
          <p:nvPr>
            <p:ph type="body" idx="1"/>
          </p:nvPr>
        </p:nvSpPr>
        <p:spPr>
          <a:xfrm>
            <a:off x="617122" y="1354927"/>
            <a:ext cx="5157787" cy="823912"/>
          </a:xfrm>
        </p:spPr>
        <p:txBody>
          <a:bodyPr>
            <a:normAutofit/>
          </a:bodyPr>
          <a:lstStyle/>
          <a:p>
            <a:pPr algn="ctr"/>
            <a:r>
              <a:rPr lang="en-US" sz="4400"/>
              <a:t>Urban</a:t>
            </a:r>
          </a:p>
        </p:txBody>
      </p:sp>
      <p:pic>
        <p:nvPicPr>
          <p:cNvPr id="11" name="Content Placeholder 10">
            <a:extLst>
              <a:ext uri="{FF2B5EF4-FFF2-40B4-BE49-F238E27FC236}">
                <a16:creationId xmlns:a16="http://schemas.microsoft.com/office/drawing/2014/main" id="{92BDC031-E02E-B995-B5AE-FB8D66F30AF8}"/>
              </a:ext>
            </a:extLst>
          </p:cNvPr>
          <p:cNvPicPr>
            <a:picLocks noGrp="1" noChangeAspect="1"/>
          </p:cNvPicPr>
          <p:nvPr>
            <p:ph sz="half" idx="2"/>
          </p:nvPr>
        </p:nvPicPr>
        <p:blipFill>
          <a:blip r:embed="rId4"/>
          <a:stretch>
            <a:fillRect/>
          </a:stretch>
        </p:blipFill>
        <p:spPr>
          <a:xfrm>
            <a:off x="617122" y="2468118"/>
            <a:ext cx="5157787" cy="3393635"/>
          </a:xfrm>
          <a:prstGeom prst="rect">
            <a:avLst/>
          </a:prstGeom>
        </p:spPr>
      </p:pic>
      <p:sp>
        <p:nvSpPr>
          <p:cNvPr id="5" name="Text Placeholder 4">
            <a:extLst>
              <a:ext uri="{FF2B5EF4-FFF2-40B4-BE49-F238E27FC236}">
                <a16:creationId xmlns:a16="http://schemas.microsoft.com/office/drawing/2014/main" id="{207DC62D-1268-7FDC-1FCC-1EA99D208CEC}"/>
              </a:ext>
            </a:extLst>
          </p:cNvPr>
          <p:cNvSpPr>
            <a:spLocks noGrp="1"/>
          </p:cNvSpPr>
          <p:nvPr>
            <p:ph type="body" sz="quarter" idx="3"/>
          </p:nvPr>
        </p:nvSpPr>
        <p:spPr>
          <a:xfrm>
            <a:off x="6306184" y="1261144"/>
            <a:ext cx="5183188" cy="823912"/>
          </a:xfrm>
        </p:spPr>
        <p:txBody>
          <a:bodyPr>
            <a:normAutofit/>
          </a:bodyPr>
          <a:lstStyle/>
          <a:p>
            <a:pPr algn="ctr"/>
            <a:r>
              <a:rPr lang="en-US" sz="4400"/>
              <a:t>Rural</a:t>
            </a:r>
          </a:p>
        </p:txBody>
      </p:sp>
      <p:sp>
        <p:nvSpPr>
          <p:cNvPr id="6" name="Content Placeholder 5">
            <a:extLst>
              <a:ext uri="{FF2B5EF4-FFF2-40B4-BE49-F238E27FC236}">
                <a16:creationId xmlns:a16="http://schemas.microsoft.com/office/drawing/2014/main" id="{159757DB-6767-5B5C-94C3-0CCD3CD5B4D6}"/>
              </a:ext>
            </a:extLst>
          </p:cNvPr>
          <p:cNvSpPr>
            <a:spLocks noGrp="1"/>
          </p:cNvSpPr>
          <p:nvPr>
            <p:ph sz="quarter" idx="4"/>
          </p:nvPr>
        </p:nvSpPr>
        <p:spPr/>
        <p:txBody>
          <a:bodyPr/>
          <a:lstStyle/>
          <a:p>
            <a:endParaRPr lang="en-US"/>
          </a:p>
        </p:txBody>
      </p:sp>
      <p:pic>
        <p:nvPicPr>
          <p:cNvPr id="13" name="Picture 12">
            <a:extLst>
              <a:ext uri="{FF2B5EF4-FFF2-40B4-BE49-F238E27FC236}">
                <a16:creationId xmlns:a16="http://schemas.microsoft.com/office/drawing/2014/main" id="{4E4A6CBE-825F-09FA-640D-C140C7880EAF}"/>
              </a:ext>
            </a:extLst>
          </p:cNvPr>
          <p:cNvPicPr>
            <a:picLocks noChangeAspect="1"/>
          </p:cNvPicPr>
          <p:nvPr/>
        </p:nvPicPr>
        <p:blipFill>
          <a:blip r:embed="rId5"/>
          <a:stretch>
            <a:fillRect/>
          </a:stretch>
        </p:blipFill>
        <p:spPr>
          <a:xfrm>
            <a:off x="6096000" y="2152657"/>
            <a:ext cx="5665315" cy="4037006"/>
          </a:xfrm>
          <a:prstGeom prst="rect">
            <a:avLst/>
          </a:prstGeom>
        </p:spPr>
      </p:pic>
    </p:spTree>
    <p:extLst>
      <p:ext uri="{BB962C8B-B14F-4D97-AF65-F5344CB8AC3E}">
        <p14:creationId xmlns:p14="http://schemas.microsoft.com/office/powerpoint/2010/main" val="174742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749AE-55B6-8C44-5719-EFA7D2ABE4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C8039A-F2C1-F0FB-176E-D04AF7BFD9AD}"/>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BCF1784B-586F-C429-99BE-5EFBEAD99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598A8126-E8E1-20BF-2816-F7472BB64962}"/>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AFA67C4E-D8E5-50F2-4C72-7FF438BD69A0}"/>
              </a:ext>
            </a:extLst>
          </p:cNvPr>
          <p:cNvSpPr>
            <a:spLocks noGrp="1"/>
          </p:cNvSpPr>
          <p:nvPr>
            <p:ph type="title"/>
          </p:nvPr>
        </p:nvSpPr>
        <p:spPr>
          <a:xfrm>
            <a:off x="481584" y="80847"/>
            <a:ext cx="10515600" cy="1325563"/>
          </a:xfrm>
        </p:spPr>
        <p:txBody>
          <a:bodyPr>
            <a:normAutofit/>
          </a:bodyPr>
          <a:lstStyle/>
          <a:p>
            <a:r>
              <a:rPr lang="en-US" b="1"/>
              <a:t>Geographical Wage Index (WI)</a:t>
            </a:r>
          </a:p>
        </p:txBody>
      </p:sp>
      <p:sp>
        <p:nvSpPr>
          <p:cNvPr id="3" name="Content Placeholder 2">
            <a:extLst>
              <a:ext uri="{FF2B5EF4-FFF2-40B4-BE49-F238E27FC236}">
                <a16:creationId xmlns:a16="http://schemas.microsoft.com/office/drawing/2014/main" id="{C7C622D6-AE91-744A-472F-20107CF900E3}"/>
              </a:ext>
            </a:extLst>
          </p:cNvPr>
          <p:cNvSpPr>
            <a:spLocks noGrp="1"/>
          </p:cNvSpPr>
          <p:nvPr>
            <p:ph idx="1"/>
          </p:nvPr>
        </p:nvSpPr>
        <p:spPr>
          <a:xfrm>
            <a:off x="39621" y="917580"/>
            <a:ext cx="12152900" cy="4854545"/>
          </a:xfrm>
        </p:spPr>
        <p:txBody>
          <a:bodyPr vert="horz" lIns="91440" tIns="45720" rIns="91440" bIns="45720" rtlCol="0" anchor="t">
            <a:normAutofit fontScale="85000" lnSpcReduction="20000"/>
          </a:bodyPr>
          <a:lstStyle/>
          <a:p>
            <a:endParaRPr lang="en-US"/>
          </a:p>
          <a:p>
            <a:r>
              <a:rPr lang="en-US"/>
              <a:t>Urban vs. Rural</a:t>
            </a:r>
            <a:endParaRPr lang="en-US">
              <a:ea typeface="Calibri"/>
              <a:cs typeface="Calibri"/>
            </a:endParaRPr>
          </a:p>
          <a:p>
            <a:endParaRPr lang="en-US"/>
          </a:p>
          <a:p>
            <a:r>
              <a:rPr lang="en-US"/>
              <a:t>Unique WI for each county or state</a:t>
            </a:r>
            <a:endParaRPr lang="en-US">
              <a:ea typeface="Calibri" panose="020F0502020204030204"/>
              <a:cs typeface="Calibri" panose="020F0502020204030204"/>
            </a:endParaRPr>
          </a:p>
          <a:p>
            <a:endParaRPr lang="en-US"/>
          </a:p>
          <a:p>
            <a:r>
              <a:rPr lang="en-US"/>
              <a:t>WI is variable used to take the Total Daily Per Diem Rate and adjust it up or down</a:t>
            </a:r>
            <a:endParaRPr lang="en-US">
              <a:ea typeface="Calibri" panose="020F0502020204030204"/>
              <a:cs typeface="Calibri" panose="020F0502020204030204"/>
            </a:endParaRPr>
          </a:p>
          <a:p>
            <a:endParaRPr lang="en-US"/>
          </a:p>
          <a:p>
            <a:r>
              <a:rPr lang="en-US"/>
              <a:t>CMS Finalized Budget Neutrality factor for FY 2026 – 1.0018</a:t>
            </a:r>
            <a:endParaRPr lang="en-US">
              <a:ea typeface="Calibri"/>
              <a:cs typeface="Calibri"/>
            </a:endParaRPr>
          </a:p>
          <a:p>
            <a:endParaRPr lang="en-US"/>
          </a:p>
          <a:p>
            <a:r>
              <a:rPr lang="en-US"/>
              <a:t>You SNF’s Total Daily Rate = (Labor Portion x Your SNF’s Wage Index) + Non-Labor Portion</a:t>
            </a:r>
          </a:p>
          <a:p>
            <a:pPr marL="0" indent="0">
              <a:buNone/>
            </a:pPr>
            <a:endParaRPr lang="en-US"/>
          </a:p>
          <a:p>
            <a:pPr marL="0" indent="0">
              <a:buNone/>
            </a:pPr>
            <a:r>
              <a:rPr lang="en-US">
                <a:hlinkClick r:id="rId4"/>
              </a:rPr>
              <a:t>https://www.cms.gov/medicare/payment/prospective-payment-systems/skilled-nursing-facility-snf/wage-index</a:t>
            </a:r>
            <a:r>
              <a:rPr lang="en-US"/>
              <a:t> </a:t>
            </a:r>
            <a:endParaRPr lang="en-US">
              <a:ea typeface="Calibri"/>
              <a:cs typeface="Calibri"/>
            </a:endParaRPr>
          </a:p>
        </p:txBody>
      </p:sp>
    </p:spTree>
    <p:extLst>
      <p:ext uri="{BB962C8B-B14F-4D97-AF65-F5344CB8AC3E}">
        <p14:creationId xmlns:p14="http://schemas.microsoft.com/office/powerpoint/2010/main" val="9683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79A14-B98C-29A8-08B0-13308CA0270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BD8814-FA39-D358-1F9C-A38FB20BA3CA}"/>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B7F6679F-185C-9972-EDDE-A8B056FB4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99450376-E3C5-FD7E-54C7-71D0AAE9E2FF}"/>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E14A4CA6-3C44-C35D-9915-D30E68E3F797}"/>
              </a:ext>
            </a:extLst>
          </p:cNvPr>
          <p:cNvSpPr>
            <a:spLocks noGrp="1"/>
          </p:cNvSpPr>
          <p:nvPr>
            <p:ph type="title"/>
          </p:nvPr>
        </p:nvSpPr>
        <p:spPr>
          <a:xfrm>
            <a:off x="838200" y="120402"/>
            <a:ext cx="10515600" cy="1325563"/>
          </a:xfrm>
        </p:spPr>
        <p:txBody>
          <a:bodyPr/>
          <a:lstStyle/>
          <a:p>
            <a:r>
              <a:rPr lang="en-US" b="1"/>
              <a:t>ICD 10 Codes with Mapping Changes</a:t>
            </a:r>
          </a:p>
        </p:txBody>
      </p:sp>
      <p:sp>
        <p:nvSpPr>
          <p:cNvPr id="3" name="Content Placeholder 2">
            <a:extLst>
              <a:ext uri="{FF2B5EF4-FFF2-40B4-BE49-F238E27FC236}">
                <a16:creationId xmlns:a16="http://schemas.microsoft.com/office/drawing/2014/main" id="{140B915C-C2F9-3FFD-52FB-F6C9E1C2853E}"/>
              </a:ext>
            </a:extLst>
          </p:cNvPr>
          <p:cNvSpPr>
            <a:spLocks noGrp="1"/>
          </p:cNvSpPr>
          <p:nvPr>
            <p:ph idx="1"/>
          </p:nvPr>
        </p:nvSpPr>
        <p:spPr>
          <a:xfrm>
            <a:off x="141125" y="1597707"/>
            <a:ext cx="7452360" cy="4351338"/>
          </a:xfrm>
        </p:spPr>
        <p:txBody>
          <a:bodyPr/>
          <a:lstStyle/>
          <a:p>
            <a:r>
              <a:rPr lang="en-US"/>
              <a:t>34 Med Management </a:t>
            </a:r>
            <a:r>
              <a:rPr lang="en-US">
                <a:sym typeface="Wingdings" panose="05000000000000000000" pitchFamily="2" charset="2"/>
              </a:rPr>
              <a:t>RTP</a:t>
            </a:r>
            <a:endParaRPr lang="en-US"/>
          </a:p>
        </p:txBody>
      </p:sp>
      <p:pic>
        <p:nvPicPr>
          <p:cNvPr id="6" name="Picture 5">
            <a:extLst>
              <a:ext uri="{FF2B5EF4-FFF2-40B4-BE49-F238E27FC236}">
                <a16:creationId xmlns:a16="http://schemas.microsoft.com/office/drawing/2014/main" id="{181D87CC-17EE-C0F4-AFF4-B82405837E79}"/>
              </a:ext>
            </a:extLst>
          </p:cNvPr>
          <p:cNvPicPr>
            <a:picLocks noChangeAspect="1"/>
          </p:cNvPicPr>
          <p:nvPr/>
        </p:nvPicPr>
        <p:blipFill>
          <a:blip r:embed="rId4"/>
          <a:stretch>
            <a:fillRect/>
          </a:stretch>
        </p:blipFill>
        <p:spPr>
          <a:xfrm>
            <a:off x="288840" y="2651070"/>
            <a:ext cx="3283119" cy="2921150"/>
          </a:xfrm>
          <a:prstGeom prst="rect">
            <a:avLst/>
          </a:prstGeom>
        </p:spPr>
      </p:pic>
      <p:pic>
        <p:nvPicPr>
          <p:cNvPr id="10" name="Picture 9">
            <a:extLst>
              <a:ext uri="{FF2B5EF4-FFF2-40B4-BE49-F238E27FC236}">
                <a16:creationId xmlns:a16="http://schemas.microsoft.com/office/drawing/2014/main" id="{A8ACACDD-0F86-F52B-8E57-261A9A324A58}"/>
              </a:ext>
            </a:extLst>
          </p:cNvPr>
          <p:cNvPicPr>
            <a:picLocks noChangeAspect="1"/>
          </p:cNvPicPr>
          <p:nvPr/>
        </p:nvPicPr>
        <p:blipFill>
          <a:blip r:embed="rId5"/>
          <a:stretch>
            <a:fillRect/>
          </a:stretch>
        </p:blipFill>
        <p:spPr>
          <a:xfrm>
            <a:off x="3867305" y="2635428"/>
            <a:ext cx="3365834" cy="2835420"/>
          </a:xfrm>
          <a:prstGeom prst="rect">
            <a:avLst/>
          </a:prstGeom>
        </p:spPr>
      </p:pic>
      <p:pic>
        <p:nvPicPr>
          <p:cNvPr id="13" name="Picture 12">
            <a:extLst>
              <a:ext uri="{FF2B5EF4-FFF2-40B4-BE49-F238E27FC236}">
                <a16:creationId xmlns:a16="http://schemas.microsoft.com/office/drawing/2014/main" id="{D8317821-672F-A73C-AFB8-D226933DEE06}"/>
              </a:ext>
            </a:extLst>
          </p:cNvPr>
          <p:cNvPicPr>
            <a:picLocks noChangeAspect="1"/>
          </p:cNvPicPr>
          <p:nvPr/>
        </p:nvPicPr>
        <p:blipFill>
          <a:blip r:embed="rId6"/>
          <a:stretch>
            <a:fillRect/>
          </a:stretch>
        </p:blipFill>
        <p:spPr>
          <a:xfrm>
            <a:off x="9402996" y="3351712"/>
            <a:ext cx="1625684" cy="273064"/>
          </a:xfrm>
          <a:prstGeom prst="rect">
            <a:avLst/>
          </a:prstGeom>
        </p:spPr>
      </p:pic>
      <p:sp>
        <p:nvSpPr>
          <p:cNvPr id="14" name="TextBox 13">
            <a:extLst>
              <a:ext uri="{FF2B5EF4-FFF2-40B4-BE49-F238E27FC236}">
                <a16:creationId xmlns:a16="http://schemas.microsoft.com/office/drawing/2014/main" id="{0243D3C1-5BD4-6BD3-C8FD-B0B8A1A01342}"/>
              </a:ext>
            </a:extLst>
          </p:cNvPr>
          <p:cNvSpPr txBox="1"/>
          <p:nvPr/>
        </p:nvSpPr>
        <p:spPr>
          <a:xfrm>
            <a:off x="7071361" y="1717666"/>
            <a:ext cx="5120640" cy="523220"/>
          </a:xfrm>
          <a:prstGeom prst="rect">
            <a:avLst/>
          </a:prstGeom>
          <a:noFill/>
        </p:spPr>
        <p:txBody>
          <a:bodyPr wrap="square" rtlCol="0">
            <a:spAutoFit/>
          </a:bodyPr>
          <a:lstStyle/>
          <a:p>
            <a:r>
              <a:rPr lang="en-US" sz="2800"/>
              <a:t>Acute </a:t>
            </a:r>
            <a:r>
              <a:rPr lang="en-US" sz="2800" err="1"/>
              <a:t>Neuro</a:t>
            </a:r>
            <a:r>
              <a:rPr lang="en-US" sz="2800" err="1">
                <a:sym typeface="Wingdings" panose="05000000000000000000" pitchFamily="2" charset="2"/>
              </a:rPr>
              <a:t>Med</a:t>
            </a:r>
            <a:r>
              <a:rPr lang="en-US" sz="2800">
                <a:sym typeface="Wingdings" panose="05000000000000000000" pitchFamily="2" charset="2"/>
              </a:rPr>
              <a:t> Management</a:t>
            </a:r>
            <a:endParaRPr lang="en-US" sz="2800"/>
          </a:p>
        </p:txBody>
      </p:sp>
      <p:sp>
        <p:nvSpPr>
          <p:cNvPr id="16" name="TextBox 15">
            <a:extLst>
              <a:ext uri="{FF2B5EF4-FFF2-40B4-BE49-F238E27FC236}">
                <a16:creationId xmlns:a16="http://schemas.microsoft.com/office/drawing/2014/main" id="{7A2123DF-BB05-1897-C578-98CFAB1ECEBD}"/>
              </a:ext>
            </a:extLst>
          </p:cNvPr>
          <p:cNvSpPr txBox="1"/>
          <p:nvPr/>
        </p:nvSpPr>
        <p:spPr>
          <a:xfrm>
            <a:off x="2875280" y="5950460"/>
            <a:ext cx="6908800" cy="369332"/>
          </a:xfrm>
          <a:prstGeom prst="rect">
            <a:avLst/>
          </a:prstGeom>
          <a:noFill/>
        </p:spPr>
        <p:txBody>
          <a:bodyPr wrap="square">
            <a:spAutoFit/>
          </a:bodyPr>
          <a:lstStyle/>
          <a:p>
            <a:r>
              <a:rPr lang="en-US">
                <a:hlinkClick r:id="rId7"/>
              </a:rPr>
              <a:t>https://www.cms.gov/files/zip/fy-2026-pdpm-icd-10-mapping-nprm.zip</a:t>
            </a:r>
            <a:r>
              <a:rPr lang="en-US"/>
              <a:t> </a:t>
            </a:r>
          </a:p>
        </p:txBody>
      </p:sp>
    </p:spTree>
    <p:extLst>
      <p:ext uri="{BB962C8B-B14F-4D97-AF65-F5344CB8AC3E}">
        <p14:creationId xmlns:p14="http://schemas.microsoft.com/office/powerpoint/2010/main" val="162040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824BA-D614-BED3-B7CE-88CD9049587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2A4D29E-3E14-2BC9-39DC-8A9F9BC1781B}"/>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255F1F06-663B-5BE8-D02C-AAA7C7451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0774FC92-88C7-9920-926A-1A26AE8F816D}"/>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pic>
        <p:nvPicPr>
          <p:cNvPr id="5" name="Picture 4" descr="Poll Time Stickers - Find &amp; Share on GIPHY">
            <a:extLst>
              <a:ext uri="{FF2B5EF4-FFF2-40B4-BE49-F238E27FC236}">
                <a16:creationId xmlns:a16="http://schemas.microsoft.com/office/drawing/2014/main" id="{C46F47E5-40AE-5B4A-C4CB-96B6C9837F56}"/>
              </a:ext>
            </a:extLst>
          </p:cNvPr>
          <p:cNvPicPr>
            <a:picLocks noChangeAspect="1"/>
          </p:cNvPicPr>
          <p:nvPr/>
        </p:nvPicPr>
        <p:blipFill>
          <a:blip r:embed="rId3"/>
          <a:stretch>
            <a:fillRect/>
          </a:stretch>
        </p:blipFill>
        <p:spPr>
          <a:xfrm>
            <a:off x="3207694" y="409575"/>
            <a:ext cx="5438775" cy="5610225"/>
          </a:xfrm>
          <a:prstGeom prst="rect">
            <a:avLst/>
          </a:prstGeom>
        </p:spPr>
      </p:pic>
    </p:spTree>
    <p:extLst>
      <p:ext uri="{BB962C8B-B14F-4D97-AF65-F5344CB8AC3E}">
        <p14:creationId xmlns:p14="http://schemas.microsoft.com/office/powerpoint/2010/main" val="55067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1AFF7-B447-13D6-A968-A96989FD540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24F508F-53A8-5D54-AF26-E09799759D8B}"/>
              </a:ext>
            </a:extLst>
          </p:cNvPr>
          <p:cNvSpPr/>
          <p:nvPr/>
        </p:nvSpPr>
        <p:spPr>
          <a:xfrm>
            <a:off x="0" y="6451933"/>
            <a:ext cx="12192000" cy="406067"/>
          </a:xfrm>
          <a:prstGeom prst="rect">
            <a:avLst/>
          </a:prstGeom>
          <a:solidFill>
            <a:srgbClr val="C72032"/>
          </a:solidFill>
          <a:ln>
            <a:solidFill>
              <a:srgbClr val="C72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3A0CE5C3-940E-8A88-0279-411D1D8C9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5" y="5757748"/>
            <a:ext cx="982477" cy="1068258"/>
          </a:xfrm>
          <a:prstGeom prst="rect">
            <a:avLst/>
          </a:prstGeom>
        </p:spPr>
      </p:pic>
      <p:sp>
        <p:nvSpPr>
          <p:cNvPr id="9" name="TextBox 8">
            <a:extLst>
              <a:ext uri="{FF2B5EF4-FFF2-40B4-BE49-F238E27FC236}">
                <a16:creationId xmlns:a16="http://schemas.microsoft.com/office/drawing/2014/main" id="{C2DBDA16-E7B7-B18B-6734-A64634B341CA}"/>
              </a:ext>
            </a:extLst>
          </p:cNvPr>
          <p:cNvSpPr txBox="1"/>
          <p:nvPr/>
        </p:nvSpPr>
        <p:spPr>
          <a:xfrm>
            <a:off x="1122217" y="6478911"/>
            <a:ext cx="11055927" cy="369332"/>
          </a:xfrm>
          <a:prstGeom prst="rect">
            <a:avLst/>
          </a:prstGeom>
          <a:noFill/>
        </p:spPr>
        <p:txBody>
          <a:bodyPr wrap="square">
            <a:spAutoFit/>
          </a:bodyPr>
          <a:lstStyle/>
          <a:p>
            <a:r>
              <a:rPr lang="en-US" sz="900">
                <a:solidFill>
                  <a:schemeClr val="bg1"/>
                </a:solidFill>
                <a:effectLst/>
                <a:latin typeface="Montserrat" panose="00000500000000000000" pitchFamily="2" charset="0"/>
              </a:rPr>
              <a:t>Therapy services and intellectual property provided by Functional Pathways. ©2025 All rights reserved. This information and materials were created by and is proprietary to Functional Pathways of Tennessee, LLC. Any unauthorized use, dissemination, distribution, or copying of this information and material, in whole or in part, is strictly prohibited.</a:t>
            </a:r>
            <a:endParaRPr lang="en-US" sz="1200">
              <a:solidFill>
                <a:schemeClr val="bg1"/>
              </a:solidFill>
              <a:latin typeface="Montserrat" panose="00000500000000000000" pitchFamily="2" charset="0"/>
            </a:endParaRPr>
          </a:p>
        </p:txBody>
      </p:sp>
      <p:sp>
        <p:nvSpPr>
          <p:cNvPr id="2" name="Title 1">
            <a:extLst>
              <a:ext uri="{FF2B5EF4-FFF2-40B4-BE49-F238E27FC236}">
                <a16:creationId xmlns:a16="http://schemas.microsoft.com/office/drawing/2014/main" id="{16FE2118-5D37-8C71-E9A4-C9339C3BAA43}"/>
              </a:ext>
            </a:extLst>
          </p:cNvPr>
          <p:cNvSpPr>
            <a:spLocks noGrp="1"/>
          </p:cNvSpPr>
          <p:nvPr>
            <p:ph type="title"/>
          </p:nvPr>
        </p:nvSpPr>
        <p:spPr>
          <a:xfrm>
            <a:off x="868680" y="1266443"/>
            <a:ext cx="6967728" cy="3867912"/>
          </a:xfrm>
        </p:spPr>
        <p:txBody>
          <a:bodyPr>
            <a:noAutofit/>
          </a:bodyPr>
          <a:lstStyle/>
          <a:p>
            <a:r>
              <a:rPr lang="en-US" sz="8000"/>
              <a:t>2026: MDS Changes</a:t>
            </a:r>
          </a:p>
        </p:txBody>
      </p:sp>
      <p:pic>
        <p:nvPicPr>
          <p:cNvPr id="3" name="Picture 2">
            <a:extLst>
              <a:ext uri="{FF2B5EF4-FFF2-40B4-BE49-F238E27FC236}">
                <a16:creationId xmlns:a16="http://schemas.microsoft.com/office/drawing/2014/main" id="{175F7713-93D6-8571-550E-C0B8C5C786D9}"/>
              </a:ext>
            </a:extLst>
          </p:cNvPr>
          <p:cNvPicPr>
            <a:picLocks noChangeAspect="1"/>
          </p:cNvPicPr>
          <p:nvPr/>
        </p:nvPicPr>
        <p:blipFill>
          <a:blip r:embed="rId3"/>
          <a:stretch>
            <a:fillRect/>
          </a:stretch>
        </p:blipFill>
        <p:spPr>
          <a:xfrm>
            <a:off x="6769052" y="2466403"/>
            <a:ext cx="3619500" cy="1266825"/>
          </a:xfrm>
          <a:prstGeom prst="rect">
            <a:avLst/>
          </a:prstGeom>
        </p:spPr>
      </p:pic>
    </p:spTree>
    <p:extLst>
      <p:ext uri="{BB962C8B-B14F-4D97-AF65-F5344CB8AC3E}">
        <p14:creationId xmlns:p14="http://schemas.microsoft.com/office/powerpoint/2010/main" val="584230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48A81397C4743B78FEC3D9E6972FD" ma:contentTypeVersion="20" ma:contentTypeDescription="Create a new document." ma:contentTypeScope="" ma:versionID="fbb0a4de295798dc167a6e8c393044ad">
  <xsd:schema xmlns:xsd="http://www.w3.org/2001/XMLSchema" xmlns:xs="http://www.w3.org/2001/XMLSchema" xmlns:p="http://schemas.microsoft.com/office/2006/metadata/properties" xmlns:ns2="b7f7bd2e-be49-4e67-b5b0-77e83e1a104c" xmlns:ns3="54a2f9cf-ada6-4cd9-af91-2ec08b7f8fee" targetNamespace="http://schemas.microsoft.com/office/2006/metadata/properties" ma:root="true" ma:fieldsID="6d20f391a5775cc00c2711f658c446d6" ns2:_="" ns3:_="">
    <xsd:import namespace="b7f7bd2e-be49-4e67-b5b0-77e83e1a104c"/>
    <xsd:import namespace="54a2f9cf-ada6-4cd9-af91-2ec08b7f8f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CR" minOccurs="0"/>
                <xsd:element ref="ns2:MediaServiceObjectDetectorVersions" minOccurs="0"/>
                <xsd:element ref="ns2:MediaServiceLocation" minOccurs="0"/>
                <xsd:element ref="ns2:MediaServiceSearchPropertie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7bd2e-be49-4e67-b5b0-77e83e1a1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d54496a-913c-4a5f-83c7-b5de1ed7448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Comments" ma:index="25"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a2f9cf-ada6-4cd9-af91-2ec08b7f8f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844a34-9e9e-4759-8afd-bc9895de3120}" ma:internalName="TaxCatchAll" ma:showField="CatchAllData" ma:web="54a2f9cf-ada6-4cd9-af91-2ec08b7f8fe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a2f9cf-ada6-4cd9-af91-2ec08b7f8fee" xsi:nil="true"/>
    <lcf76f155ced4ddcb4097134ff3c332f xmlns="b7f7bd2e-be49-4e67-b5b0-77e83e1a104c">
      <Terms xmlns="http://schemas.microsoft.com/office/infopath/2007/PartnerControls"/>
    </lcf76f155ced4ddcb4097134ff3c332f>
    <Comments xmlns="b7f7bd2e-be49-4e67-b5b0-77e83e1a104c" xsi:nil="true"/>
  </documentManagement>
</p:properties>
</file>

<file path=customXml/itemProps1.xml><?xml version="1.0" encoding="utf-8"?>
<ds:datastoreItem xmlns:ds="http://schemas.openxmlformats.org/officeDocument/2006/customXml" ds:itemID="{4283C27E-3ACF-49D1-88FE-81B0EB043371}">
  <ds:schemaRefs>
    <ds:schemaRef ds:uri="54a2f9cf-ada6-4cd9-af91-2ec08b7f8fee"/>
    <ds:schemaRef ds:uri="b7f7bd2e-be49-4e67-b5b0-77e83e1a10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8D853A-494C-4024-8D5E-E7B5C869D8FC}">
  <ds:schemaRefs>
    <ds:schemaRef ds:uri="http://schemas.microsoft.com/sharepoint/v3/contenttype/forms"/>
  </ds:schemaRefs>
</ds:datastoreItem>
</file>

<file path=customXml/itemProps3.xml><?xml version="1.0" encoding="utf-8"?>
<ds:datastoreItem xmlns:ds="http://schemas.openxmlformats.org/officeDocument/2006/customXml" ds:itemID="{3DC37C87-6183-4FB1-89BF-7A2C8E31A917}">
  <ds:schemaRefs>
    <ds:schemaRef ds:uri="54a2f9cf-ada6-4cd9-af91-2ec08b7f8fee"/>
    <ds:schemaRef ds:uri="b7f7bd2e-be49-4e67-b5b0-77e83e1a10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0a0fbe5-8cf7-4915-b806-f97d6f09f035}" enabled="0" method="" siteId="{10a0fbe5-8cf7-4915-b806-f97d6f09f035}"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23</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Objectives</vt:lpstr>
      <vt:lpstr>Payment Rate Update</vt:lpstr>
      <vt:lpstr>PDPM Case-Mix</vt:lpstr>
      <vt:lpstr>Geographical Wage Index (WI)</vt:lpstr>
      <vt:lpstr>ICD 10 Codes with Mapping Changes</vt:lpstr>
      <vt:lpstr>PowerPoint Presentation</vt:lpstr>
      <vt:lpstr>2026: MDS Changes</vt:lpstr>
      <vt:lpstr>Section A:  Identification Information</vt:lpstr>
      <vt:lpstr>Section B:  Hearing, Speech and Vision</vt:lpstr>
      <vt:lpstr>Section D:  Mood</vt:lpstr>
      <vt:lpstr>Section I:  Active Diagnosis</vt:lpstr>
      <vt:lpstr>Section O:  Special Treatments, Procedures and Programs</vt:lpstr>
      <vt:lpstr>Section O continued:</vt:lpstr>
      <vt:lpstr>How do we monitor Therapy?</vt:lpstr>
      <vt:lpstr>Medicaid Changes over to PDPM</vt:lpstr>
      <vt:lpstr>Section X:  Correction Requests</vt:lpstr>
      <vt:lpstr>PowerPoint Presentation</vt:lpstr>
      <vt:lpstr>SNF Quality Reporting Program</vt:lpstr>
      <vt:lpstr>SNF Quality Reporting Program</vt:lpstr>
      <vt:lpstr>Request for QRP Reconsideration must include:</vt:lpstr>
      <vt:lpstr>SNF VBP – Health Equity Adjustment</vt:lpstr>
      <vt:lpstr>PowerPoint Presentation</vt:lpstr>
      <vt:lpstr>SNF Value-Based Purchasing Program</vt:lpstr>
      <vt:lpstr>Request for VBP Reconsideration must include:</vt:lpstr>
      <vt:lpstr>PowerPoint Presentation</vt:lpstr>
      <vt:lpstr>SNF Data Validation Process</vt:lpstr>
      <vt:lpstr>FALLS</vt:lpstr>
      <vt:lpstr>LS Antipsychotic QM:</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Reuss</dc:creator>
  <cp:revision>1</cp:revision>
  <dcterms:created xsi:type="dcterms:W3CDTF">2021-02-02T18:52:21Z</dcterms:created>
  <dcterms:modified xsi:type="dcterms:W3CDTF">2025-10-09T21:01:47Z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0x010100B7148A81397C4743B78FEC3D9E6972FD</vt:lpwstr>
  </property>
  <property fmtid="{D5CDD505-2E9C-101B-9397-08002B2CF9AE}" pid="3" name="MediaServiceImageTags">
    <vt:lpwstr/>
  </property>
</Properties>
</file>